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0" r:id="rId4"/>
    <p:sldId id="281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#7 – </a:t>
            </a:r>
            <a:r>
              <a:rPr lang="en-GB" sz="6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Give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Give!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7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Give!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 selflessly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Give!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 selflessly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 privately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4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Give!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 selflessly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Give privately </a:t>
            </a:r>
            <a:endParaRPr lang="en-GB" sz="4400" dirty="0">
              <a:solidFill>
                <a:schemeClr val="tx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0" indent="-63182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Giving brings rewards!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9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38</cp:revision>
  <dcterms:created xsi:type="dcterms:W3CDTF">2013-08-31T19:50:37Z</dcterms:created>
  <dcterms:modified xsi:type="dcterms:W3CDTF">2024-04-14T19:16:08Z</dcterms:modified>
</cp:coreProperties>
</file>