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92" r:id="rId4"/>
    <p:sldId id="286" r:id="rId5"/>
    <p:sldId id="282" r:id="rId6"/>
    <p:sldId id="284" r:id="rId7"/>
    <p:sldId id="287" r:id="rId8"/>
    <p:sldId id="291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07/04/2024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worldsoccer.com/2011/03/top-soccer-players-good-at-maths-study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94928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#6 –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treat people who hurt you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Generous with Grace!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v38-42</a:t>
            </a: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‘Eye for eye, tooth for tooth’</a:t>
            </a:r>
            <a:r>
              <a:rPr lang="en-GB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7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Generous with Grace!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v38-42</a:t>
            </a: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‘Eye for eye, tooth for tooth’</a:t>
            </a:r>
            <a:r>
              <a:rPr lang="en-GB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Accept insults – 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v39 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6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Generous with Grace!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v38-42</a:t>
            </a: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‘Eye for eye, tooth for tooth’</a:t>
            </a:r>
            <a:r>
              <a:rPr lang="en-GB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Accept insults –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v39 </a:t>
            </a:r>
            <a:endParaRPr lang="en-GB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Don’t stand on you rights – 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v40 </a:t>
            </a: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1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69C04-53C3-300E-D484-3A5059EE4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8680"/>
            <a:ext cx="9151087" cy="55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7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Generous with Grace!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v38-42</a:t>
            </a: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‘Eye for eye, tooth for tooth’</a:t>
            </a:r>
            <a:r>
              <a:rPr lang="en-GB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1" indent="-449263">
              <a:spcBef>
                <a:spcPts val="12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Accept insults –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v39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1" indent="-449263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</a:rPr>
              <a:t>Don’t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stand on you rights –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v40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1079500" lvl="1" indent="-449263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</a:rPr>
              <a:t>Be generous with your time and effort 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</a:rPr>
              <a:t>– v41 </a:t>
            </a: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7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Generous with Grace!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v38-42</a:t>
            </a:r>
            <a:endParaRPr lang="en-GB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‘Eye for eye, tooth for tooth’</a:t>
            </a:r>
            <a:r>
              <a:rPr lang="en-GB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1" indent="-449263">
              <a:spcBef>
                <a:spcPts val="12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Accept insults –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v39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0" lvl="1" indent="-449263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</a:rPr>
              <a:t>Don’t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stand on you rights –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v40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1079500" lvl="1" indent="-449263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</a:rPr>
              <a:t>Be generous with your time and effort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</a:rPr>
              <a:t>– v41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1079500" lvl="1" indent="-449263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</a:rPr>
              <a:t>Be generous with your possessions – 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</a:rPr>
              <a:t>v42</a:t>
            </a: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6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7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stingy with hate!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– v43-48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198120" algn="l"/>
              </a:tabLst>
            </a:pPr>
            <a:r>
              <a:rPr lang="en-GB" sz="28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		‘Love your enemies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1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7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Be stingy with hate!</a:t>
            </a:r>
            <a:r>
              <a:rPr lang="en-GB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– v43-48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198120" algn="l"/>
              </a:tabLst>
            </a:pPr>
            <a:r>
              <a:rPr lang="en-GB" sz="28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		‘Love your enemies</a:t>
            </a:r>
          </a:p>
          <a:p>
            <a:pPr marL="539750" indent="0">
              <a:spcBef>
                <a:spcPts val="1800"/>
              </a:spcBef>
              <a:spcAft>
                <a:spcPts val="600"/>
              </a:spcAft>
              <a:buNone/>
              <a:tabLst>
                <a:tab pos="987425" algn="l"/>
              </a:tabLst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S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eek their good, not harm 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0">
              <a:spcBef>
                <a:spcPts val="600"/>
              </a:spcBef>
              <a:spcAft>
                <a:spcPts val="600"/>
              </a:spcAft>
              <a:buNone/>
              <a:tabLst>
                <a:tab pos="987425" algn="l"/>
              </a:tabLst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A</a:t>
            </a:r>
            <a:r>
              <a:rPr lang="en-GB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 act of the will, not a feeling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lvl="1" indent="-400050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endParaRPr lang="en-GB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treat people who hurt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37</cp:revision>
  <dcterms:created xsi:type="dcterms:W3CDTF">2013-08-31T19:50:37Z</dcterms:created>
  <dcterms:modified xsi:type="dcterms:W3CDTF">2024-04-07T13:32:24Z</dcterms:modified>
</cp:coreProperties>
</file>