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6" r:id="rId6"/>
    <p:sldId id="267" r:id="rId7"/>
    <p:sldId id="268" r:id="rId8"/>
    <p:sldId id="263" r:id="rId9"/>
    <p:sldId id="261" r:id="rId10"/>
    <p:sldId id="260" r:id="rId11"/>
    <p:sldId id="265" r:id="rId12"/>
    <p:sldId id="269" r:id="rId13"/>
    <p:sldId id="270" r:id="rId14"/>
    <p:sldId id="264" r:id="rId15"/>
    <p:sldId id="272" r:id="rId16"/>
    <p:sldId id="271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112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95BC5-B79C-9F1B-B7E4-20D924380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8BCB2A-7063-DA11-F35F-7D0427972D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690F0-9CA4-DC79-0282-55104EBDA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8616-CC60-424C-B716-CE6D715DDEB3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BF9A8-4848-FC39-20D8-C59757162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6CAC9-CCE8-0510-8C92-AA195781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8605-4666-4444-87BE-8D2BFC138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80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2AF48-C294-E436-67A3-BC160B26B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315005-66DA-12AB-5165-28914CEFB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99D81-9EB6-29FA-A2DB-C8B4CAFCC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8616-CC60-424C-B716-CE6D715DDEB3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32F73-5FAA-0B11-811F-86B11A1F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15B-D386-1460-72C0-5BF0E7A9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8605-4666-4444-87BE-8D2BFC138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08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8E564C-F847-9501-BDEA-FF21B5C1A3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AF4CE0-06A0-5E4E-C439-657260B8E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10E5D-357E-59AA-184A-DEFFDC9D7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8616-CC60-424C-B716-CE6D715DDEB3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66858-DA25-4213-7BB0-E08D2ED8F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4A36E-EF02-26AC-1E29-916BF87A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8605-4666-4444-87BE-8D2BFC138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898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FD749-4F34-EF2B-5E02-03FA00A54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A0A83-7C35-17B9-2757-2ACB38F54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CB2ED-3150-5EE5-9488-9A2314E7B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8616-CC60-424C-B716-CE6D715DDEB3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8C385-D88E-3902-8167-3BCFF703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5FFD7-3662-6642-4BD4-940EF904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8605-4666-4444-87BE-8D2BFC138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24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10CF8-5290-AF93-C8D6-03188567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300EA-FA24-013B-4361-8D8B4FFED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CE467-2A6C-F54A-7B47-A3CF44302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8616-CC60-424C-B716-CE6D715DDEB3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431AA-AEB7-5FA1-8C5E-961A11431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ED10B-F7EE-F2AE-9841-6DD7A80E1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8605-4666-4444-87BE-8D2BFC138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5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A359E-B788-ACF2-A339-7C2F48AB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0C449-EAA7-AB76-9010-5A88B558B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F14CE-BD8C-8679-65C1-D2C744EE7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B61498-C99E-1D91-AE7D-EA6FF7BAD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8616-CC60-424C-B716-CE6D715DDEB3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F5D58-888E-CAE9-E4F6-79289896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61CC6-C996-6042-A97D-9D2D4FB01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8605-4666-4444-87BE-8D2BFC138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53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60B7A-38F3-247B-AB3E-ACC50A884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87993-90B8-AD3B-D06C-BD52E003F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3CA95-279B-FDD0-9DC5-05FFD9756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964E79-C8E6-F36B-BDCC-87AA702C0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44CD08-71C4-6662-BEE6-87014068AB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BCF607-6558-B715-7E52-EA919BC17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8616-CC60-424C-B716-CE6D715DDEB3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EDC533-B04F-6474-4C8D-8DB5E2B94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934D68-4688-D1B1-5334-82C7398B1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8605-4666-4444-87BE-8D2BFC138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53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56D6F-B67F-85FB-A445-229C84CDF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074CF8-0FCC-65DF-8631-475F9FD2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8616-CC60-424C-B716-CE6D715DDEB3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F82217-A5AC-4630-8B21-AD481871C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81E9C8-331D-540A-EB45-BA78ACF9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8605-4666-4444-87BE-8D2BFC138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54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F7E683-A473-8BDC-A205-851FDA2BD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8616-CC60-424C-B716-CE6D715DDEB3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45D2B6-027D-63FC-7869-34A905B6E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C4CA5-959A-6CE6-02AC-99629788D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8605-4666-4444-87BE-8D2BFC138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31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05C0C-1E42-1B27-443B-F9D4EA90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17669-CF91-A052-4C2D-67A8BE1E2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F70D5-277E-591D-5524-08A808105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7B390-B435-D4FA-832A-0B57659F9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8616-CC60-424C-B716-CE6D715DDEB3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6306A-85EF-9B94-5C88-EDCAD9A70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9831D-5EF2-3CDA-77BD-47E1D3BC3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8605-4666-4444-87BE-8D2BFC138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10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727F8-4386-1881-075A-A46CFC44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CD3DFE-2715-96F1-5F72-0E916A4100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1E16E1-04E9-0C76-1EBD-C81947F3C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B2AA2-0EE0-C665-31F1-86EF8E48D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8616-CC60-424C-B716-CE6D715DDEB3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E1F71-3A30-2FDD-529E-B8FAB8F68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74ED0-0258-D025-E274-C366CEEC2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98605-4666-4444-87BE-8D2BFC138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18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97DB7-77C6-9E31-BEF2-0D8D38A96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E797F-6F25-C216-EDC7-7B05C0090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8C163-0203-CE22-EB9F-2B7BE6571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B8616-CC60-424C-B716-CE6D715DDEB3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7C519-5F31-AC31-8022-F7CD2868C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AEFDB-DB30-2446-9513-8A3381B26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98605-4666-4444-87BE-8D2BFC138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95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52AF36-A8F7-96CB-45CD-A5A4E67F7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New Year Message 2026</a:t>
            </a:r>
          </a:p>
        </p:txBody>
      </p:sp>
    </p:spTree>
    <p:extLst>
      <p:ext uri="{BB962C8B-B14F-4D97-AF65-F5344CB8AC3E}">
        <p14:creationId xmlns:p14="http://schemas.microsoft.com/office/powerpoint/2010/main" val="345085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723A68-E2DE-B8CC-636D-0B76E1DD8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F405F-F14A-D96A-E077-0F0E76A401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8BF7-3713-0217-9D7E-0C584D60A3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Assurance - “Lord, where—and to whom—are You sending me this week?”  “Rather, you will receive power when the Holy Spirit has come upon you, and  you will be my witnesses in Jerusalem,">
            <a:extLst>
              <a:ext uri="{FF2B5EF4-FFF2-40B4-BE49-F238E27FC236}">
                <a16:creationId xmlns:a16="http://schemas.microsoft.com/office/drawing/2014/main" id="{D9BE0172-BD59-1A9F-AC05-2A2B82237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80" y="50990"/>
            <a:ext cx="6748272" cy="67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577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B7CFA-A0A0-B6E3-9BD5-9FB6D158E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3988"/>
            <a:ext cx="4210757" cy="5163345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But don’t go without God’s power!</a:t>
            </a:r>
          </a:p>
        </p:txBody>
      </p:sp>
      <p:pic>
        <p:nvPicPr>
          <p:cNvPr id="5122" name="Picture 2" descr="Super Bright Plug In PIR Motion Sensor LED Night Light - Auraglow LED  Lighting">
            <a:extLst>
              <a:ext uri="{FF2B5EF4-FFF2-40B4-BE49-F238E27FC236}">
                <a16:creationId xmlns:a16="http://schemas.microsoft.com/office/drawing/2014/main" id="{B28528A6-9FCC-2C13-65B0-D18F1C6E6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757" y="0"/>
            <a:ext cx="7981244" cy="689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947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370AE-0CCB-2450-E557-A47268CA5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3A513-D537-4E8C-E908-FD74804A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3988"/>
            <a:ext cx="4210757" cy="5163345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“… wait until Holy Spirit comes, he will empower you.” </a:t>
            </a:r>
            <a:b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pic>
        <p:nvPicPr>
          <p:cNvPr id="5122" name="Picture 2" descr="Super Bright Plug In PIR Motion Sensor LED Night Light - Auraglow LED  Lighting">
            <a:extLst>
              <a:ext uri="{FF2B5EF4-FFF2-40B4-BE49-F238E27FC236}">
                <a16:creationId xmlns:a16="http://schemas.microsoft.com/office/drawing/2014/main" id="{6BEFBCF8-A2D7-6C56-F3FA-B99041363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757" y="0"/>
            <a:ext cx="7981244" cy="689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641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9492A-A521-06CC-C5D6-D13AA41C2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5B244-C458-1006-4441-2798B9D4C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3988"/>
            <a:ext cx="4210757" cy="5163345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“But when you get the power then go ….”</a:t>
            </a:r>
          </a:p>
        </p:txBody>
      </p:sp>
      <p:pic>
        <p:nvPicPr>
          <p:cNvPr id="5122" name="Picture 2" descr="Super Bright Plug In PIR Motion Sensor LED Night Light - Auraglow LED  Lighting">
            <a:extLst>
              <a:ext uri="{FF2B5EF4-FFF2-40B4-BE49-F238E27FC236}">
                <a16:creationId xmlns:a16="http://schemas.microsoft.com/office/drawing/2014/main" id="{4F5FFE72-7D1B-6677-D985-9CDF44F0F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757" y="0"/>
            <a:ext cx="7981244" cy="689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896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5D3DEA-C533-6227-14C7-0BA5273CC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1" cy="5221224"/>
          </a:xfrm>
          <a:prstGeom prst="rect">
            <a:avLst/>
          </a:prstGeom>
          <a:solidFill>
            <a:srgbClr val="E0E0E0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23A4A2-65F7-D59F-2074-1D6BB76E7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92040"/>
            <a:ext cx="12192000" cy="1944293"/>
          </a:xfrm>
        </p:spPr>
        <p:txBody>
          <a:bodyPr>
            <a:noAutofit/>
          </a:bodyPr>
          <a:lstStyle/>
          <a:p>
            <a:pPr algn="ctr"/>
            <a:r>
              <a:rPr lang="en-GB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Go and make disciples </a:t>
            </a:r>
            <a:br>
              <a:rPr lang="en-GB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(Grow)</a:t>
            </a:r>
            <a:endParaRPr lang="en-GB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906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817B72-1523-9FDF-BB65-48F6EF261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33506B-5EB2-0A5A-87C7-C8C0BB264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Excited Soccer Fan Holding Football English Flag Stock Photos - Free &amp;  Royalty-Free Stock Photos from Dreamstime">
            <a:extLst>
              <a:ext uri="{FF2B5EF4-FFF2-40B4-BE49-F238E27FC236}">
                <a16:creationId xmlns:a16="http://schemas.microsoft.com/office/drawing/2014/main" id="{3B7AEFC2-6BC3-CCC7-2FEB-3699954226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0"/>
          <a:stretch>
            <a:fillRect/>
          </a:stretch>
        </p:blipFill>
        <p:spPr bwMode="auto">
          <a:xfrm>
            <a:off x="0" y="-1"/>
            <a:ext cx="12192000" cy="688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7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233620-4572-C2DA-A6C4-BB4A9DDEE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E6821-F800-8C2A-7358-F9FC2B6EB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F11861-BA1F-7297-13C5-E96D153E4E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07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91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A5225F-A5A8-F971-5EF2-73140594C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AFD393-E7FB-FE96-2871-1115EA08C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23"/>
            <a:ext cx="12192001" cy="5620633"/>
          </a:xfrm>
          <a:prstGeom prst="rect">
            <a:avLst/>
          </a:prstGeom>
          <a:solidFill>
            <a:srgbClr val="E0E0E0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5B75B-3559-F992-6137-CD4DC6A50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3243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Disciples are followers</a:t>
            </a:r>
            <a:endParaRPr lang="en-GB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644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19292-A569-46A4-4AB7-25D845C34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9369E-E736-9F31-E9A1-840D1A5973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85612F-0712-D0B8-7263-E86C7A39AA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 descr="The &quot;Quiet Revival&quot; - Dave Monck">
            <a:extLst>
              <a:ext uri="{FF2B5EF4-FFF2-40B4-BE49-F238E27FC236}">
                <a16:creationId xmlns:a16="http://schemas.microsoft.com/office/drawing/2014/main" id="{856C6905-9282-0044-3BB9-4A2B6E024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058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8DCE0-4E7D-1A92-695D-6F86C53131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431E47-96F6-3423-A963-C09B3EFBE9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GEN Z ARE RETURNING TO CHURCH ...">
            <a:extLst>
              <a:ext uri="{FF2B5EF4-FFF2-40B4-BE49-F238E27FC236}">
                <a16:creationId xmlns:a16="http://schemas.microsoft.com/office/drawing/2014/main" id="{18C7D51C-0243-B48E-27CE-3D198DD42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958" y="0"/>
            <a:ext cx="54380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458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DDF23-D633-E997-38FC-83C660F1F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8736A-7D14-0383-7B55-C1B0906366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769679-A2C8-4600-9730-432CE1B5EC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Why Belief In God Is BACK! | Justin Brierley Live in Dallas - YouTube">
            <a:extLst>
              <a:ext uri="{FF2B5EF4-FFF2-40B4-BE49-F238E27FC236}">
                <a16:creationId xmlns:a16="http://schemas.microsoft.com/office/drawing/2014/main" id="{433DE706-D60A-058F-987F-016995B705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7" b="12384"/>
          <a:stretch>
            <a:fillRect/>
          </a:stretch>
        </p:blipFill>
        <p:spPr bwMode="auto">
          <a:xfrm>
            <a:off x="0" y="0"/>
            <a:ext cx="12192000" cy="686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648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20792-D5D2-9695-8788-8EAE7CD39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D4347-4C63-72A9-E6B5-5C2F87211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8178" y="1122362"/>
            <a:ext cx="2923822" cy="4894615"/>
          </a:xfrm>
        </p:spPr>
        <p:txBody>
          <a:bodyPr>
            <a:normAutofit fontScale="90000"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10,000 new homes within 10 miles! 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2" descr="300,000 new homes a year: is Labour's housing target achievable? - Think  Timber">
            <a:extLst>
              <a:ext uri="{FF2B5EF4-FFF2-40B4-BE49-F238E27FC236}">
                <a16:creationId xmlns:a16="http://schemas.microsoft.com/office/drawing/2014/main" id="{87E01780-7E7E-66DE-5CC7-72FFBF51D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81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219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F39BF-7E26-5C46-1F93-05D9A51B2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6852C7-2D0C-FB88-AA7B-AEB2DF3A9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6296" y="1214438"/>
            <a:ext cx="9144000" cy="1336851"/>
          </a:xfrm>
        </p:spPr>
        <p:txBody>
          <a:bodyPr anchor="ctr">
            <a:normAutofit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New Year Message 2026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D006963-425F-E984-9ADC-04C2018D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7674" y="2393245"/>
            <a:ext cx="10521244" cy="3120587"/>
          </a:xfrm>
        </p:spPr>
        <p:txBody>
          <a:bodyPr>
            <a:normAutofit/>
          </a:bodyPr>
          <a:lstStyle/>
          <a:p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  <a:p>
            <a:r>
              <a:rPr lang="en-GB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+mj-ea"/>
                <a:cs typeface="+mj-cs"/>
              </a:rPr>
              <a:t>‘Go and make disciples’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+mj-ea"/>
                <a:cs typeface="+mj-cs"/>
              </a:rPr>
              <a:t>Matthew 28v19</a:t>
            </a:r>
          </a:p>
          <a:p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769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39AE9-FA26-C141-7A05-AE63C7EE0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2DCAFB8A-ED62-F8BC-72A3-F5B694341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7936"/>
            <a:ext cx="10515600" cy="4351338"/>
          </a:xfrm>
        </p:spPr>
        <p:txBody>
          <a:bodyPr>
            <a:normAutofit/>
          </a:bodyPr>
          <a:lstStyle/>
          <a:p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  <a:p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24D0C3-F9CC-5FD4-FC25-D2241819A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‘Go and make disciples’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97432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99D990-5F49-F6A5-C4F4-B8F72E226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88" y="0"/>
            <a:ext cx="6869224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9860EB-98C6-576E-0421-562A9271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755" y="2266950"/>
            <a:ext cx="2754489" cy="2438400"/>
          </a:xfrm>
        </p:spPr>
        <p:txBody>
          <a:bodyPr>
            <a:noAutofit/>
          </a:bodyPr>
          <a:lstStyle/>
          <a:p>
            <a:pPr algn="ctr"/>
            <a:r>
              <a:rPr lang="en-GB" sz="10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2239159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9111A9-9637-DF9F-0C0A-3FAE30044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9789-E795-4E07-FF49-EAD90FA93F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C900F1-0DAF-E678-A8B6-CE3392F48C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8BADD9-36CD-6EE7-BB59-FF1280B62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978" y="-28222"/>
            <a:ext cx="6886222" cy="688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11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Widescreen</PresentationFormat>
  <Paragraphs>13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Office Theme</vt:lpstr>
      <vt:lpstr>New Year Message 2026</vt:lpstr>
      <vt:lpstr>PowerPoint Presentation</vt:lpstr>
      <vt:lpstr>PowerPoint Presentation</vt:lpstr>
      <vt:lpstr>PowerPoint Presentation</vt:lpstr>
      <vt:lpstr>10,000 new homes within 10 miles!  </vt:lpstr>
      <vt:lpstr>New Year Message 2026</vt:lpstr>
      <vt:lpstr>‘Go and make disciples’</vt:lpstr>
      <vt:lpstr>Go</vt:lpstr>
      <vt:lpstr>PowerPoint Presentation</vt:lpstr>
      <vt:lpstr>PowerPoint Presentation</vt:lpstr>
      <vt:lpstr>But don’t go without God’s power!</vt:lpstr>
      <vt:lpstr>“… wait until Holy Spirit comes, he will empower you.”  </vt:lpstr>
      <vt:lpstr>“But when you get the power then go ….”</vt:lpstr>
      <vt:lpstr>Go and make disciples  (Grow)</vt:lpstr>
      <vt:lpstr>PowerPoint Presentation</vt:lpstr>
      <vt:lpstr>PowerPoint Presentation</vt:lpstr>
      <vt:lpstr>Disciples are followers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Stuart Balmer</dc:creator>
  <cp:lastModifiedBy>Martin Aylett</cp:lastModifiedBy>
  <cp:revision>5</cp:revision>
  <dcterms:created xsi:type="dcterms:W3CDTF">2026-01-02T14:49:01Z</dcterms:created>
  <dcterms:modified xsi:type="dcterms:W3CDTF">2026-01-08T16:26:52Z</dcterms:modified>
</cp:coreProperties>
</file>