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C8ED3-FEBA-E6CA-E088-AF11B1630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A2A041-69DD-9F58-48F3-5A1092699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8FFB2-D79A-2F56-FCE8-66023683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7D84-B6C4-4192-80A6-4CCF6F782757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28A0B-CF0E-4A16-C845-69B09C65B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CC725-2339-86E7-0B92-8451BA15E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269E-8D6B-4657-B6DD-5B80445D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3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3FA83-F3CA-5C13-61D3-28A78DBD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64CF8-6719-8BBF-EAC6-8B01DD137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F0C70-ADF9-6512-0801-69E37C4F1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7D84-B6C4-4192-80A6-4CCF6F782757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A61D4-D9B5-D488-7F11-C9288AEE1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35037-16F7-D94C-42AA-E133766A4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269E-8D6B-4657-B6DD-5B80445D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90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194BE2-1CBC-53F1-956F-830EA5786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1D7EDD-249B-0D09-9512-0EF018F3C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5E7A4-8C19-BECB-5020-F0A94370D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7D84-B6C4-4192-80A6-4CCF6F782757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55726-C735-270A-CCA8-667B70512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9B4E2-3B6B-7021-D1B4-26B27BC2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269E-8D6B-4657-B6DD-5B80445D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3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2FA61-D2BC-6463-E1F0-EC238766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3A853-A66B-9555-A353-0C8E0D2FD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A5452-994C-C1B1-C8DE-B66B1FB33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7D84-B6C4-4192-80A6-4CCF6F782757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8A578-0C09-720B-7597-A4B16D8FF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96112-589F-E99A-2710-4A308421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269E-8D6B-4657-B6DD-5B80445D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0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8BBDF-C3D3-EFED-C7C3-0D1DFE0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95786-DED3-25DE-B624-20F7AD17B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F4BA6-3FCD-3538-175D-79B1D8991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7D84-B6C4-4192-80A6-4CCF6F782757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76FFD-E395-4D3C-B025-C7A0E0027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22124-17CD-D55C-04E2-CEF73057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269E-8D6B-4657-B6DD-5B80445D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92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868F-15C2-CF6E-0E2C-2F941D8CD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D77F6-21BB-4022-3597-DB8C125B71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78B4C-89ED-D1E6-354C-4BC857F6C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E6A8A-2AA0-539B-FF33-B087E22A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7D84-B6C4-4192-80A6-4CCF6F782757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0CBCE-B724-52E9-43D3-8E7D5776A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C80FA-DC1A-62AC-BEEA-FB04EDE90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269E-8D6B-4657-B6DD-5B80445D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52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C76B5-B3CF-4711-1152-97A02528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1201B-2591-C178-ACC1-878FBE503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0ED0C7-55E1-C590-D107-C3A893ABD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365075-0C1C-4D75-CB73-5D541C4CF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E540F7-7C57-21C5-7134-54CA2BC81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290F4-DC75-C970-FF69-9A82775F6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7D84-B6C4-4192-80A6-4CCF6F782757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0BCF8D-86C1-FC6B-1C1D-F38410235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30B7A3-CC06-4170-0F51-C375D65D6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269E-8D6B-4657-B6DD-5B80445D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5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C783B-5A83-594B-7658-8DA3CD88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233AFB-98B9-1051-A8D6-B818EE8BE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7D84-B6C4-4192-80A6-4CCF6F782757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4CD693-6324-4EC4-F57B-60D3E24AC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B3C860-12B2-2FB9-8DC9-DA45CF808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269E-8D6B-4657-B6DD-5B80445D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5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FBD22A-3421-D840-DBD0-CE4C44A85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7D84-B6C4-4192-80A6-4CCF6F782757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55019-937D-56AE-6626-6778DF70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903C9-2024-1E5F-4116-214EAEE16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269E-8D6B-4657-B6DD-5B80445D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5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F3BCD-9106-BED8-835C-38ECC319C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39E96-2306-3E07-4C97-CD24657F8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5C3C9-C4A8-D296-40BD-5B22EE965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E114A-C01C-295C-A59A-B97BBDED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7D84-B6C4-4192-80A6-4CCF6F782757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D1B62-AAC8-23D9-8AE7-E9DB4810B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55D2C-25DC-038F-F4E5-E6FF983A7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269E-8D6B-4657-B6DD-5B80445D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31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D6A33-A6D8-DE11-943F-FA53EA6DC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6A70D8-045F-FB0E-4318-9ADF5B14A8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F83E9-4DCC-1FF7-3FBE-33CBD4C0E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BAE88-3F6C-0E5B-751A-C80A5E089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7D84-B6C4-4192-80A6-4CCF6F782757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8828B-D5CE-293B-CD13-630BE58B8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36B25-FEAF-AB35-1A39-9BAA421A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269E-8D6B-4657-B6DD-5B80445D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3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28918-59CA-6120-D784-B5939F46B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95588-27C6-11BC-A95C-B35BACC0A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6C849-5AE5-D24D-DDFC-F8461A81A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B7D84-B6C4-4192-80A6-4CCF6F782757}" type="datetimeFigureOut">
              <a:rPr lang="en-GB" smtClean="0"/>
              <a:t>14/01/2023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EF089-6C38-6625-5C42-F56D11851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961C2-4601-D3E1-1CCC-564EC24308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269E-8D6B-4657-B6DD-5B80445D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87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1DFF5C6-6622-D5E5-2279-AEE410A99582}"/>
              </a:ext>
            </a:extLst>
          </p:cNvPr>
          <p:cNvSpPr txBox="1"/>
          <p:nvPr/>
        </p:nvSpPr>
        <p:spPr>
          <a:xfrm>
            <a:off x="1166191" y="1610501"/>
            <a:ext cx="107607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Pentecostal Power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D885DA-5810-5771-4686-EB2435B2E7EB}"/>
              </a:ext>
            </a:extLst>
          </p:cNvPr>
          <p:cNvSpPr txBox="1"/>
          <p:nvPr/>
        </p:nvSpPr>
        <p:spPr>
          <a:xfrm>
            <a:off x="4664765" y="3429000"/>
            <a:ext cx="37636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Acts 2:1-13</a:t>
            </a:r>
          </a:p>
        </p:txBody>
      </p:sp>
    </p:spTree>
    <p:extLst>
      <p:ext uri="{BB962C8B-B14F-4D97-AF65-F5344CB8AC3E}">
        <p14:creationId xmlns:p14="http://schemas.microsoft.com/office/powerpoint/2010/main" val="200180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F823A-3B2C-F181-EA38-472DE4C77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121" y="219350"/>
            <a:ext cx="9223514" cy="132556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1. Pentecost means I can know God intimately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8B375-C777-1B7C-BC0A-491085642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2156929"/>
            <a:ext cx="11807687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Gods holy space in the OT was the temple, tabernacle or on specific people or places</a:t>
            </a:r>
          </a:p>
          <a:p>
            <a:pPr>
              <a:lnSpc>
                <a:spcPct val="150000"/>
              </a:lnSpc>
            </a:pPr>
            <a:r>
              <a:rPr lang="en-GB" sz="36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God’s holy space @ the beginning of the NT was Jesus</a:t>
            </a:r>
          </a:p>
          <a:p>
            <a:pPr>
              <a:lnSpc>
                <a:spcPct val="150000"/>
              </a:lnSpc>
            </a:pPr>
            <a:r>
              <a:rPr lang="en-GB" sz="36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At Pentecost Gods holy space becomes his people</a:t>
            </a:r>
          </a:p>
        </p:txBody>
      </p:sp>
    </p:spTree>
    <p:extLst>
      <p:ext uri="{BB962C8B-B14F-4D97-AF65-F5344CB8AC3E}">
        <p14:creationId xmlns:p14="http://schemas.microsoft.com/office/powerpoint/2010/main" val="57847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F823A-3B2C-F181-EA38-472DE4C77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121" y="603663"/>
            <a:ext cx="9223514" cy="132556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2. Pentecost means I can know God in deeper &amp; more powerful 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8B375-C777-1B7C-BC0A-491085642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4" y="2846042"/>
            <a:ext cx="11807687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The Spirit empowers my worship</a:t>
            </a:r>
          </a:p>
          <a:p>
            <a:pPr>
              <a:lnSpc>
                <a:spcPct val="150000"/>
              </a:lnSpc>
            </a:pPr>
            <a:r>
              <a:rPr lang="en-GB" sz="36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The Spirit empowers my witness</a:t>
            </a:r>
          </a:p>
          <a:p>
            <a:pPr>
              <a:lnSpc>
                <a:spcPct val="150000"/>
              </a:lnSpc>
            </a:pPr>
            <a:r>
              <a:rPr lang="en-GB" sz="36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The Spirit increases our faith in the supernatural</a:t>
            </a:r>
          </a:p>
        </p:txBody>
      </p:sp>
    </p:spTree>
    <p:extLst>
      <p:ext uri="{BB962C8B-B14F-4D97-AF65-F5344CB8AC3E}">
        <p14:creationId xmlns:p14="http://schemas.microsoft.com/office/powerpoint/2010/main" val="99624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F823A-3B2C-F181-EA38-472DE4C77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121" y="603663"/>
            <a:ext cx="9223514" cy="132556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3. Pentecost is a reminder of God’s amazing love &amp; grace to us</a:t>
            </a:r>
            <a:endParaRPr lang="en-GB" sz="6000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8B375-C777-1B7C-BC0A-491085642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2" y="3007863"/>
            <a:ext cx="10740886" cy="31554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The Spirit is God’s gift of love to me</a:t>
            </a:r>
          </a:p>
        </p:txBody>
      </p:sp>
    </p:spTree>
    <p:extLst>
      <p:ext uri="{BB962C8B-B14F-4D97-AF65-F5344CB8AC3E}">
        <p14:creationId xmlns:p14="http://schemas.microsoft.com/office/powerpoint/2010/main" val="163398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F823A-3B2C-F181-EA38-472DE4C77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4591" y="365124"/>
            <a:ext cx="4273827" cy="132556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Conclusion</a:t>
            </a:r>
            <a:endParaRPr lang="en-GB" sz="6000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8B375-C777-1B7C-BC0A-491085642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7" y="1690687"/>
            <a:ext cx="10740886" cy="505467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36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Is our life a waiting room for heaven?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36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36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Is our life enriched, equipped and energised by the supernatural power of the Holy Spirit for today?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36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THE CHOICE IS YOURS…</a:t>
            </a:r>
          </a:p>
        </p:txBody>
      </p:sp>
    </p:spTree>
    <p:extLst>
      <p:ext uri="{BB962C8B-B14F-4D97-AF65-F5344CB8AC3E}">
        <p14:creationId xmlns:p14="http://schemas.microsoft.com/office/powerpoint/2010/main" val="22279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Berlin Sans FB Demi</vt:lpstr>
      <vt:lpstr>Calibri</vt:lpstr>
      <vt:lpstr>Calibri Light</vt:lpstr>
      <vt:lpstr>Office Theme</vt:lpstr>
      <vt:lpstr>PowerPoint Presentation</vt:lpstr>
      <vt:lpstr>1. Pentecost means I can know God intimately</vt:lpstr>
      <vt:lpstr>2. Pentecost means I can know God in deeper &amp; more powerful ways</vt:lpstr>
      <vt:lpstr>3. Pentecost is a reminder of God’s amazing love &amp; grace to us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Pentecostal Power</dc:title>
  <dc:creator>Paul Buss</dc:creator>
  <cp:lastModifiedBy>Martin Aylett</cp:lastModifiedBy>
  <cp:revision>2</cp:revision>
  <dcterms:created xsi:type="dcterms:W3CDTF">2023-01-06T15:59:55Z</dcterms:created>
  <dcterms:modified xsi:type="dcterms:W3CDTF">2023-01-14T22:49:25Z</dcterms:modified>
</cp:coreProperties>
</file>