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62" r:id="rId7"/>
    <p:sldId id="264" r:id="rId8"/>
    <p:sldId id="265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415B-0A77-BFD8-7152-35C52562B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057B2-EBDD-8955-1654-68F6A4C07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6047-B6F4-8A9C-CA7A-AFAAD102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0CCAA-D2F7-3F9D-DF95-9AF251F1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F0B6-C9D3-C681-12F5-8D8131D4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302E-C7D0-084F-093C-36BFB6D7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BDA86-45F6-DCFE-A80C-7A420FCE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DEC7-1C70-441F-FD38-77335F36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011A-F4DC-9FFC-88F5-CB9B0628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6C955-0017-20F1-7A93-007CB53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2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E45E0-B76E-48C1-ADF9-045D45C7F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8A1D6-97F2-5EEA-1F42-A9879AE9E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3A90-FC92-0F3A-4733-B5E3D96B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488B-A7DE-8043-0EE6-6BF57C71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48B0-23F9-5D6A-2DC7-B278AB25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0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7251-BDE4-43B5-D362-BA5334EB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CEFE-2341-68C2-5948-495EADE0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24004-1DCC-1465-2683-B2364EA9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5F6D-94E3-EA93-2400-EAA289AE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B6490-5BD8-F953-2076-A9FCEAFE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0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BEBB-99C1-0F66-F405-BCCFABC0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9D51B-5AE8-3350-C30A-D7C07067A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9B6A-1884-A552-741C-F8FF7231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363B9-2006-91B2-1BCB-438013CD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C7AD-D2A5-34DA-EE89-D3EC301B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7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4797-F729-4D49-56AB-A1554F01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F8D0-CFA4-99C3-2FA4-54D44F5C7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20969-E3D0-3C98-DB64-9754767EF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C8374-5EFC-F460-B9EF-29249E12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17F6-7E6C-EBD8-790D-0E01DD0E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2475C-7A74-9139-77D6-B5069632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5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BAEB-6924-125E-F6BF-9E9D696E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E415-5536-C1F5-BCAA-3BEADCFE4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BAB01-A15A-9F64-A5FF-24B602BC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7C188-53CE-F75D-17FE-DAF7A8682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13630-094F-EF42-6F83-DA13E17D1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61D7E-4BDC-4B03-C0D2-B90BF43C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98020-9E4D-9367-C5FA-54736E8D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7365C-F639-6664-6634-88F38D9E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7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D9D3-8DA4-1076-387E-E1419902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62910-1F74-4B32-28B1-5294633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EA89E-0C40-D664-2DC3-45F2A5C1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71A11-EB43-3293-C3F1-0BBC6B94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5EFC9-C24D-CF6E-A79C-D19E714D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AEE29-DC1A-078D-4266-6F5DD579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C0B82-602B-469C-34BD-EAE63080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8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664D-4082-2E89-85DA-88E26E5A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C421-97E9-5AC3-632D-9B02AB95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8A4E-5E0D-4136-F878-26F0C9BB0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4BC13-DA97-48A1-80C3-725B3FB2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AA7DA-C590-5D23-C612-68BB71F6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5CDDF-1221-9404-4C75-A6AC7F7F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89A4-BB6D-2EAC-671D-A5BBB53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2AC21-2251-DC38-8FB2-54B895A82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A05A5-14A6-D356-A059-ED3BD54B5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29522-ADE6-0533-0145-B2A5172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AEC7F-A986-D8C3-F031-89D5AB48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92F9D-D889-8A54-29D7-AF0F4DE4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0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9C977-DE61-F1AD-3FCA-E875F836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C626D-B19A-1184-836A-6CDC3B2F4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DBAA-CD2D-3DA4-EEA7-AFFDF29E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453E5-BCC7-46D8-9B0C-A0EA7156F8A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34A9-92D5-1270-A0DF-8B2B919EA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47444-EA71-6311-AB43-41959177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6B8A-78AE-4105-B096-DA902DB89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ase-urn-clay-pot-amphora-clay-jar-3059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8A39-75FC-E6C5-233B-F1116C4B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325"/>
            <a:ext cx="9144000" cy="2387600"/>
          </a:xfrm>
        </p:spPr>
        <p:txBody>
          <a:bodyPr/>
          <a:lstStyle/>
          <a:p>
            <a:r>
              <a:rPr lang="en-GB" dirty="0"/>
              <a:t>The parable of the treasure in the field.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105A0-9F96-B4AF-5612-1C07A6585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137" y="2886045"/>
            <a:ext cx="9144000" cy="1655762"/>
          </a:xfrm>
        </p:spPr>
        <p:txBody>
          <a:bodyPr/>
          <a:lstStyle/>
          <a:p>
            <a:r>
              <a:rPr lang="en-GB" dirty="0"/>
              <a:t>Matthew 13v44-46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DC73F-1748-A55C-8C82-EAC9A5D3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94166" y="3636698"/>
            <a:ext cx="1739352" cy="2314849"/>
          </a:xfrm>
          <a:prstGeom prst="rect">
            <a:avLst/>
          </a:prstGeom>
        </p:spPr>
      </p:pic>
      <p:pic>
        <p:nvPicPr>
          <p:cNvPr id="1026" name="Picture 2" descr="Valuables Images – Browse 175,865 Stock Photos, Vectors, and Video | Adobe  Stock">
            <a:extLst>
              <a:ext uri="{FF2B5EF4-FFF2-40B4-BE49-F238E27FC236}">
                <a16:creationId xmlns:a16="http://schemas.microsoft.com/office/drawing/2014/main" id="{EC7D3EBA-6C36-6FA8-1206-5495AF47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3" y="3079622"/>
            <a:ext cx="5267325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6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urch of All Saints, Ashcott Map - Ashcott, England, UK">
            <a:extLst>
              <a:ext uri="{FF2B5EF4-FFF2-40B4-BE49-F238E27FC236}">
                <a16:creationId xmlns:a16="http://schemas.microsoft.com/office/drawing/2014/main" id="{A32ECB3D-E355-E372-D591-43C6AB1F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682">
            <a:off x="428446" y="437301"/>
            <a:ext cx="3895384" cy="29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Biblical Practice of Baby Dedication">
            <a:extLst>
              <a:ext uri="{FF2B5EF4-FFF2-40B4-BE49-F238E27FC236}">
                <a16:creationId xmlns:a16="http://schemas.microsoft.com/office/drawing/2014/main" id="{5937E91B-0D94-6D24-881D-166B9EE9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0" y="368007"/>
            <a:ext cx="3824955" cy="25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7EA58-DF89-5F54-7B1B-2FACAB99A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697">
            <a:off x="598558" y="4037161"/>
            <a:ext cx="4365712" cy="2455713"/>
          </a:xfrm>
          <a:prstGeom prst="rect">
            <a:avLst/>
          </a:prstGeom>
        </p:spPr>
      </p:pic>
      <p:pic>
        <p:nvPicPr>
          <p:cNvPr id="4098" name="Picture 2" descr="Ten Commandments in Texas Classrooms: But What Version? - UT News">
            <a:extLst>
              <a:ext uri="{FF2B5EF4-FFF2-40B4-BE49-F238E27FC236}">
                <a16:creationId xmlns:a16="http://schemas.microsoft.com/office/drawing/2014/main" id="{945CB1E8-6C4A-C951-0F42-856CAD01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3429000"/>
            <a:ext cx="4156144" cy="27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anning your legacy through charitable giving in your will - James Mc  Nulty - Solicitors">
            <a:extLst>
              <a:ext uri="{FF2B5EF4-FFF2-40B4-BE49-F238E27FC236}">
                <a16:creationId xmlns:a16="http://schemas.microsoft.com/office/drawing/2014/main" id="{6AAB1D28-64CD-FB5B-87A2-AA393EADF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t="1799" r="48952"/>
          <a:stretch/>
        </p:blipFill>
        <p:spPr bwMode="auto">
          <a:xfrm>
            <a:off x="9965478" y="879030"/>
            <a:ext cx="1906104" cy="34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0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B895-3C7D-BD78-2FBF-6950464F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1673525"/>
            <a:ext cx="10738449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‘He is no fool who gives up what he cannot keep in order to gain what he cannot lose.’</a:t>
            </a:r>
            <a:br>
              <a:rPr lang="en-GB" sz="5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5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Jim Elliot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6349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the Good Shepherd leads his sheep in John 10 | Psephizo">
            <a:extLst>
              <a:ext uri="{FF2B5EF4-FFF2-40B4-BE49-F238E27FC236}">
                <a16:creationId xmlns:a16="http://schemas.microsoft.com/office/drawing/2014/main" id="{8FF567B8-5F69-B131-110D-87E7A59A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1143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7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B895-3C7D-BD78-2FBF-6950464F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08" y="1788483"/>
            <a:ext cx="10515600" cy="2921539"/>
          </a:xfrm>
        </p:spPr>
        <p:txBody>
          <a:bodyPr>
            <a:normAutofit/>
          </a:bodyPr>
          <a:lstStyle/>
          <a:p>
            <a:r>
              <a:rPr lang="en-GB" sz="44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“I thank you, God, that I am not a Gentile, a woman, or a slave.”</a:t>
            </a:r>
            <a:br>
              <a:rPr lang="en-GB" sz="4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7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Jewish man’s prayer!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88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B895-3C7D-BD78-2FBF-6950464F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1604513"/>
            <a:ext cx="10515600" cy="1824487"/>
          </a:xfrm>
        </p:spPr>
        <p:txBody>
          <a:bodyPr>
            <a:normAutofit/>
          </a:bodyPr>
          <a:lstStyle/>
          <a:p>
            <a:pPr algn="ctr"/>
            <a:r>
              <a:rPr lang="en-GB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cs typeface="Times New Roman" panose="02020603050405020304" pitchFamily="18" charset="0"/>
              </a:rPr>
              <a:t>Being in relationship with God was a matter of faith not family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86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B895-3C7D-BD78-2FBF-6950464F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715992"/>
            <a:ext cx="10515600" cy="1824487"/>
          </a:xfrm>
        </p:spPr>
        <p:txBody>
          <a:bodyPr>
            <a:normAutofit/>
          </a:bodyPr>
          <a:lstStyle/>
          <a:p>
            <a:pPr algn="ctr"/>
            <a:r>
              <a:rPr lang="en-GB" kern="100" dirty="0">
                <a:solidFill>
                  <a:schemeClr val="bg1">
                    <a:lumMod val="50000"/>
                  </a:schemeClr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Being in relationship with God was a matter of faith not family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217BD-B6BF-1766-2E58-580DA444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43" y="2957871"/>
            <a:ext cx="10809145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urch of All Saints, Ashcott Map - Ashcott, England, UK">
            <a:extLst>
              <a:ext uri="{FF2B5EF4-FFF2-40B4-BE49-F238E27FC236}">
                <a16:creationId xmlns:a16="http://schemas.microsoft.com/office/drawing/2014/main" id="{A32ECB3D-E355-E372-D591-43C6AB1F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682">
            <a:off x="428446" y="437301"/>
            <a:ext cx="3895384" cy="29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5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urch of All Saints, Ashcott Map - Ashcott, England, UK">
            <a:extLst>
              <a:ext uri="{FF2B5EF4-FFF2-40B4-BE49-F238E27FC236}">
                <a16:creationId xmlns:a16="http://schemas.microsoft.com/office/drawing/2014/main" id="{A32ECB3D-E355-E372-D591-43C6AB1F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682">
            <a:off x="428446" y="437301"/>
            <a:ext cx="3895384" cy="29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Biblical Practice of Baby Dedication">
            <a:extLst>
              <a:ext uri="{FF2B5EF4-FFF2-40B4-BE49-F238E27FC236}">
                <a16:creationId xmlns:a16="http://schemas.microsoft.com/office/drawing/2014/main" id="{5937E91B-0D94-6D24-881D-166B9EE9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0" y="368007"/>
            <a:ext cx="3824955" cy="25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2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urch of All Saints, Ashcott Map - Ashcott, England, UK">
            <a:extLst>
              <a:ext uri="{FF2B5EF4-FFF2-40B4-BE49-F238E27FC236}">
                <a16:creationId xmlns:a16="http://schemas.microsoft.com/office/drawing/2014/main" id="{A32ECB3D-E355-E372-D591-43C6AB1F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682">
            <a:off x="428446" y="437301"/>
            <a:ext cx="3895384" cy="29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Biblical Practice of Baby Dedication">
            <a:extLst>
              <a:ext uri="{FF2B5EF4-FFF2-40B4-BE49-F238E27FC236}">
                <a16:creationId xmlns:a16="http://schemas.microsoft.com/office/drawing/2014/main" id="{5937E91B-0D94-6D24-881D-166B9EE9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0" y="368007"/>
            <a:ext cx="3824955" cy="25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7EA58-DF89-5F54-7B1B-2FACAB99A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697">
            <a:off x="598558" y="4037161"/>
            <a:ext cx="4365712" cy="24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urch of All Saints, Ashcott Map - Ashcott, England, UK">
            <a:extLst>
              <a:ext uri="{FF2B5EF4-FFF2-40B4-BE49-F238E27FC236}">
                <a16:creationId xmlns:a16="http://schemas.microsoft.com/office/drawing/2014/main" id="{A32ECB3D-E355-E372-D591-43C6AB1F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682">
            <a:off x="428446" y="437301"/>
            <a:ext cx="3895384" cy="29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Biblical Practice of Baby Dedication">
            <a:extLst>
              <a:ext uri="{FF2B5EF4-FFF2-40B4-BE49-F238E27FC236}">
                <a16:creationId xmlns:a16="http://schemas.microsoft.com/office/drawing/2014/main" id="{5937E91B-0D94-6D24-881D-166B9EE9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0" y="368007"/>
            <a:ext cx="3824955" cy="25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7EA58-DF89-5F54-7B1B-2FACAB99A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697">
            <a:off x="598558" y="4037161"/>
            <a:ext cx="4365712" cy="2455713"/>
          </a:xfrm>
          <a:prstGeom prst="rect">
            <a:avLst/>
          </a:prstGeom>
        </p:spPr>
      </p:pic>
      <p:pic>
        <p:nvPicPr>
          <p:cNvPr id="4100" name="Picture 4" descr="Planning your legacy through charitable giving in your will - James Mc  Nulty - Solicitors">
            <a:extLst>
              <a:ext uri="{FF2B5EF4-FFF2-40B4-BE49-F238E27FC236}">
                <a16:creationId xmlns:a16="http://schemas.microsoft.com/office/drawing/2014/main" id="{6AAB1D28-64CD-FB5B-87A2-AA393EADF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t="1799" r="48952"/>
          <a:stretch/>
        </p:blipFill>
        <p:spPr bwMode="auto">
          <a:xfrm>
            <a:off x="9965478" y="879030"/>
            <a:ext cx="1906104" cy="34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3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Sitka Display</vt:lpstr>
      <vt:lpstr>Verdana</vt:lpstr>
      <vt:lpstr>Office Theme</vt:lpstr>
      <vt:lpstr>The parable of the treasure in the field.</vt:lpstr>
      <vt:lpstr>PowerPoint Presentation</vt:lpstr>
      <vt:lpstr>“I thank you, God, that I am not a Gentile, a woman, or a slave.”  A Jewish man’s prayer!</vt:lpstr>
      <vt:lpstr>Being in relationship with God was a matter of faith not family</vt:lpstr>
      <vt:lpstr>Being in relationship with God was a matter of faith not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‘He is no fool who gives up what he cannot keep in order to gain what he cannot lose.’  Jim Elliot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 of the treasure in the field.</dc:title>
  <dc:creator>Stuart Balmer</dc:creator>
  <cp:lastModifiedBy>Martin Aylett</cp:lastModifiedBy>
  <cp:revision>2</cp:revision>
  <dcterms:created xsi:type="dcterms:W3CDTF">2024-01-21T09:20:31Z</dcterms:created>
  <dcterms:modified xsi:type="dcterms:W3CDTF">2024-01-29T17:14:39Z</dcterms:modified>
</cp:coreProperties>
</file>