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7" r:id="rId3"/>
    <p:sldId id="261" r:id="rId4"/>
    <p:sldId id="334" r:id="rId5"/>
    <p:sldId id="335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5C3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66DD-1BB9-8BB3-B532-FC7C0188E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75BC8-7FA3-8449-0F99-EBDCD3734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E6D4-229E-E6E9-55CB-6FED0665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1C47-31FA-05AD-E3EB-F2DDDBEC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590E-0C43-5FC0-6A9A-AF5016D6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4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157A-F153-C052-53A5-71680365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15F2A-19D0-9845-39E7-8300EA09A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AFFCF-00FA-6301-2876-2844EE6B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320DF-4850-6D03-F5E4-E82A7A84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1A1A-ECA8-25C3-6ED8-EB75B677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3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A6AD7-CFD5-1350-0A4A-2CA739191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CB0D4-3BB9-7AAC-FE7F-809230E1E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3F883-4E74-FB66-5BE0-D9C7D633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8BA78-F802-554D-24AA-BECF636B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119D1-4599-D711-8E76-B70D9AAA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A400-F597-DB0D-CFD5-E40530A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AC0B-3B18-BFEB-C191-F323ECC0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6837-A668-0079-3E68-1992C795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5640-5C5D-42B7-B27D-016C874A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B01FE-80EC-C92D-05B5-B8F9D4A9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327C-3DBC-73C7-2D4E-A0BF9310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0733A-9C36-38AF-2AF1-5557E799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FD39-97FA-2B4F-2B61-73BC3A04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D0BC7-D6EF-232D-763D-DDE1B60B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CD8C-991C-E131-7DDA-A009E40D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4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D182-D857-5D71-461A-E0E1029A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1C5-DA06-D2D6-7B49-D9F280998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A154-7BBF-9818-0D32-FB3813DB3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03E62-9A42-2C11-0441-319771B4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2F28A-F971-2055-A5ED-E3C9C9C5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06C89-6C9A-A950-E4A3-FF85ABCD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4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9BBE-CE02-9EC3-601E-01EEA310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BD78-C786-6F42-09FD-01D9CA55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87C8-A194-1953-4FEF-08693C1C0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80549-BC05-0402-C493-B7BD97A4D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F371D-D6E8-13FB-B1C6-CAA2AF6A7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811D2-B88D-C75C-1032-F98BC689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6F127-4F0B-F079-33B3-32A8C818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E1B06-B7B4-B456-6FCD-1A856DBD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75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7BED-D17C-1DA0-48B6-F0F66535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284FF-45E2-ADAA-502F-875FE82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061AD-2BDB-3236-E956-FC459A5B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9015A-B2A0-D112-6F5F-3BE9307C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97FD4-A83E-9B8F-E38A-10D31E1B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12FF7-C5F4-CB36-09BF-297EB23F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06873-4110-DFED-552B-C7472DD9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7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839B-C1FE-B7A9-A2BF-4382961F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65AE-F24B-BE8F-6B70-97ACF173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96F2-D7AA-3797-7FCF-00D33B742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6C41A-0B7B-3F6A-E971-644D2E7D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A2551-86AE-0D1E-8E9E-DE085780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82D33-C684-F03F-8B60-523898DC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2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741F-1998-FD63-EDA1-9F2DA5C2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2A01B-D582-7C20-EB42-0042A15A4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63F34-D198-05D1-ACAA-C0E08655C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D37F8-8134-8E8D-2D63-619EF65A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37E6C-0C25-E79D-E86D-8F7B52CC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0B681-9A4A-1E79-27B5-FC213244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88690-B276-7E46-584E-4ECB8B7B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52F7-E5F6-2CC0-DB0E-3BC36C5F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C3750-32C9-5303-2805-AB7268DF2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D5D3C-B6CC-4A29-A6DB-FA95C6484F54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8685C-EAAB-D197-E715-E7D47EEF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0B7C-C59E-65A5-DF33-B59AC5B8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6BA66E-FD09-4411-8721-3443A3A2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8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A7118-A82D-9A28-287B-7D62D4F7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8414-9698-E5EF-F4CC-C42F2548C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7C2AD-059A-2FB7-7B05-9C3C369C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ECB7F-6C44-452C-D4E0-C5C467F6B33D}"/>
              </a:ext>
            </a:extLst>
          </p:cNvPr>
          <p:cNvSpPr txBox="1"/>
          <p:nvPr/>
        </p:nvSpPr>
        <p:spPr>
          <a:xfrm>
            <a:off x="410183" y="1618080"/>
            <a:ext cx="11371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Then he said to him,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‘Rise and go; your faith has made you well.’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v.19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1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ADE4-B64A-F8E9-2975-9D3C75CF9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9C985-A6A2-2503-9B71-9144E6EF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65729-1DDF-BAB2-1CF9-ECEC760F6674}"/>
              </a:ext>
            </a:extLst>
          </p:cNvPr>
          <p:cNvSpPr txBox="1"/>
          <p:nvPr/>
        </p:nvSpPr>
        <p:spPr>
          <a:xfrm>
            <a:off x="410183" y="1618080"/>
            <a:ext cx="113716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As for you, you were dead in your transgressions and sins, … gratifying the cravings of our flesh and following its desires and thoughts. Like the rest, we were by nature deserving of wrath. Ephesians 2:1-3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0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E8BD-1055-A2CE-8C01-A79831526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9541F-0959-1423-F90D-CDCD46F7A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55EBE-9827-AFB1-4A23-94EADBD32D8F}"/>
              </a:ext>
            </a:extLst>
          </p:cNvPr>
          <p:cNvSpPr txBox="1"/>
          <p:nvPr/>
        </p:nvSpPr>
        <p:spPr>
          <a:xfrm>
            <a:off x="410183" y="1618080"/>
            <a:ext cx="113716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As for you, you were dead in your transgressions and sins, … gratifying the cravings of our flesh and following its desires and thoughts. Like the rest, we were by nature deserving of wrath. Ephesians 2:1-3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5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E58A9-A0CD-0460-D9F3-EFEFCB37E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9120F-E101-4B0A-AD65-ECEA17591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9B00EC-03F0-5003-9C09-8A6F4BE309C4}"/>
              </a:ext>
            </a:extLst>
          </p:cNvPr>
          <p:cNvSpPr txBox="1"/>
          <p:nvPr/>
        </p:nvSpPr>
        <p:spPr>
          <a:xfrm>
            <a:off x="410183" y="1618080"/>
            <a:ext cx="113716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But now in Christ Jesus you who once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were far away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have been brought near by the blood of Christ.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Ephesians 2:13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6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BF241-AC30-4D3E-BB53-D687CAEE6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894B24-3D05-73C9-FE3B-49AF8D7C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31" t="83329" r="-134" b="78"/>
          <a:stretch>
            <a:fillRect/>
          </a:stretch>
        </p:blipFill>
        <p:spPr>
          <a:xfrm>
            <a:off x="1083693" y="242712"/>
            <a:ext cx="10024614" cy="63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E961B-72F2-2533-ED9E-6BD35950A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16E95-84F6-0005-0DCB-7C49840F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6F09F-3570-4842-9E46-1F6C95DA294D}"/>
              </a:ext>
            </a:extLst>
          </p:cNvPr>
          <p:cNvSpPr txBox="1"/>
          <p:nvPr/>
        </p:nvSpPr>
        <p:spPr>
          <a:xfrm>
            <a:off x="410183" y="1618080"/>
            <a:ext cx="11371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Was no one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found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 to return and give praise to God except this foreigner?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v.19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0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AB8A-7672-F5C9-9DED-0E3AC1435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FA733E-17D2-FD34-F168-9C76A2A9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299FD-507B-E276-0DF4-7157DF6418BB}"/>
              </a:ext>
            </a:extLst>
          </p:cNvPr>
          <p:cNvSpPr txBox="1"/>
          <p:nvPr/>
        </p:nvSpPr>
        <p:spPr>
          <a:xfrm>
            <a:off x="410183" y="1618080"/>
            <a:ext cx="11371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Was no one found to return and give praise to God except this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foreigner?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v.19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2685-0630-F0BB-E9B4-0F9634A8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A2A07-DA06-71EF-E521-138BBB05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00BC2-EE15-6C76-C4B2-13DDCF49FF19}"/>
              </a:ext>
            </a:extLst>
          </p:cNvPr>
          <p:cNvSpPr txBox="1"/>
          <p:nvPr/>
        </p:nvSpPr>
        <p:spPr>
          <a:xfrm>
            <a:off x="410183" y="1618080"/>
            <a:ext cx="113716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Therefore, brothers and sisters, since we have confidence to enter the Most Holy Place by the blood of Jesus, … let us draw near to God with a sincere heart and with the full assurance that faith brings</a:t>
            </a:r>
          </a:p>
          <a:p>
            <a:pPr algn="ctr"/>
            <a:r>
              <a:rPr lang="en-US" sz="4400" b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Hebrews 10:19-22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5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EE5D1-CE60-CBB7-82E5-35464FEB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88" b="825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41A05-75F6-DDF7-834D-EE56A626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12318-4AE2-CE39-74D0-54504045A413}"/>
              </a:ext>
            </a:extLst>
          </p:cNvPr>
          <p:cNvSpPr txBox="1"/>
          <p:nvPr/>
        </p:nvSpPr>
        <p:spPr>
          <a:xfrm>
            <a:off x="410183" y="1618080"/>
            <a:ext cx="11371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Now on his way to Jerusalem, Jesus travelled along the border between Samaria and Galilee. v11</a:t>
            </a:r>
          </a:p>
        </p:txBody>
      </p:sp>
    </p:spTree>
    <p:extLst>
      <p:ext uri="{BB962C8B-B14F-4D97-AF65-F5344CB8AC3E}">
        <p14:creationId xmlns:p14="http://schemas.microsoft.com/office/powerpoint/2010/main" val="134202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953F7-99A8-F804-AFD2-DEBF404C5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A3B2C1-4965-10B2-888C-816680D5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1BA1F7-5413-0FBE-F3F0-5A88EE8AAD3E}"/>
              </a:ext>
            </a:extLst>
          </p:cNvPr>
          <p:cNvSpPr txBox="1"/>
          <p:nvPr/>
        </p:nvSpPr>
        <p:spPr>
          <a:xfrm>
            <a:off x="410183" y="1618080"/>
            <a:ext cx="11371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 As he was going into a village, ten men who had leprosy met him. 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G Second Chances Sketch" panose="02000000000000000000" pitchFamily="2" charset="0"/>
              </a:rPr>
              <a:t>They stood at a distance. v12 </a:t>
            </a:r>
          </a:p>
        </p:txBody>
      </p:sp>
    </p:spTree>
    <p:extLst>
      <p:ext uri="{BB962C8B-B14F-4D97-AF65-F5344CB8AC3E}">
        <p14:creationId xmlns:p14="http://schemas.microsoft.com/office/powerpoint/2010/main" val="222236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C899-72C5-3D53-63A6-D199FFE74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A97A3-3ECA-33A9-BF11-8939C8C2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8158F-0E74-1582-6783-AB05BF756A96}"/>
              </a:ext>
            </a:extLst>
          </p:cNvPr>
          <p:cNvSpPr txBox="1"/>
          <p:nvPr/>
        </p:nvSpPr>
        <p:spPr>
          <a:xfrm>
            <a:off x="410183" y="1618080"/>
            <a:ext cx="11371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‘Anyone with such a defiling disease must wear torn clothes, let their hair be unkempt, cover the lower part of their face and cry out, “Unclean! Unclean!” </a:t>
            </a:r>
          </a:p>
        </p:txBody>
      </p:sp>
    </p:spTree>
    <p:extLst>
      <p:ext uri="{BB962C8B-B14F-4D97-AF65-F5344CB8AC3E}">
        <p14:creationId xmlns:p14="http://schemas.microsoft.com/office/powerpoint/2010/main" val="405288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E6BD9-7772-1845-12E0-102842C55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ACF16F-219A-EE19-3B03-AFD13484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5474F-FD9A-3F30-9353-DD52958FF531}"/>
              </a:ext>
            </a:extLst>
          </p:cNvPr>
          <p:cNvSpPr txBox="1"/>
          <p:nvPr/>
        </p:nvSpPr>
        <p:spPr>
          <a:xfrm>
            <a:off x="410183" y="1618080"/>
            <a:ext cx="11371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As long as they have the disease they remain unclean. They must live alone; they must live outside the camp.</a:t>
            </a:r>
          </a:p>
          <a:p>
            <a:pPr algn="ctr"/>
            <a:r>
              <a:rPr lang="en-US" sz="4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Leviticus 13:45-46</a:t>
            </a:r>
            <a:endParaRPr lang="en-US" sz="4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9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F876-6625-0841-493A-677BD60B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48FA0-ADE4-8493-4F09-634CB80A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1588C5-1070-77D3-4ECC-B17B4F5DD9D3}"/>
              </a:ext>
            </a:extLst>
          </p:cNvPr>
          <p:cNvSpPr txBox="1"/>
          <p:nvPr/>
        </p:nvSpPr>
        <p:spPr>
          <a:xfrm>
            <a:off x="410183" y="1618080"/>
            <a:ext cx="113716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They stood at a distance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and called out in a loud voice, ‘Jesus, Master, have pity on us!’</a:t>
            </a:r>
          </a:p>
          <a:p>
            <a:pPr algn="ctr"/>
            <a:r>
              <a:rPr lang="en-US" sz="10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   </a:t>
            </a:r>
          </a:p>
          <a:p>
            <a:pPr algn="ctr"/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When he saw them,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he said, ‘Go, show yourselves to the priests.’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And as they went, they were cleansed.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3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B456-A3EC-BB57-F7F3-CCB3FD85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5E0864-4439-AEA9-71F3-A3185E63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77" y="0"/>
            <a:ext cx="122892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87D1B0-098B-DA36-D9F1-A44E3D54C40E}"/>
              </a:ext>
            </a:extLst>
          </p:cNvPr>
          <p:cNvSpPr txBox="1"/>
          <p:nvPr/>
        </p:nvSpPr>
        <p:spPr>
          <a:xfrm>
            <a:off x="410183" y="1618080"/>
            <a:ext cx="113716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One of them, when he saw he was healed, came back, praising God in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 loud voice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. He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threw himself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at Jesus’ feet and </a:t>
            </a: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thanked him 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KG Second Chances Sketch" panose="02000000000000000000" pitchFamily="2" charset="0"/>
              </a:rPr>
              <a:t>– and he was a Samaritan.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KG Second Chances Sketc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8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1D275F-D3AD-A88E-AAFD-2856B347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48" t="83407" r="25378"/>
          <a:stretch>
            <a:fillRect/>
          </a:stretch>
        </p:blipFill>
        <p:spPr>
          <a:xfrm>
            <a:off x="1127090" y="242712"/>
            <a:ext cx="9937820" cy="63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9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KG Second Chances Sketch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Todd</dc:creator>
  <cp:lastModifiedBy>Martin Aylett</cp:lastModifiedBy>
  <cp:revision>7</cp:revision>
  <dcterms:created xsi:type="dcterms:W3CDTF">2026-04-26T05:40:57Z</dcterms:created>
  <dcterms:modified xsi:type="dcterms:W3CDTF">2026-06-23T17:11:09Z</dcterms:modified>
</cp:coreProperties>
</file>