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0" r:id="rId3"/>
    <p:sldId id="265" r:id="rId4"/>
    <p:sldId id="271" r:id="rId5"/>
    <p:sldId id="272" r:id="rId6"/>
    <p:sldId id="266" r:id="rId7"/>
    <p:sldId id="273" r:id="rId8"/>
    <p:sldId id="260" r:id="rId9"/>
    <p:sldId id="268" r:id="rId10"/>
    <p:sldId id="269" r:id="rId11"/>
    <p:sldId id="267" r:id="rId12"/>
    <p:sldId id="261" r:id="rId13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366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7" autoAdjust="0"/>
  </p:normalViewPr>
  <p:slideViewPr>
    <p:cSldViewPr>
      <p:cViewPr varScale="1">
        <p:scale>
          <a:sx n="102" d="100"/>
          <a:sy n="102" d="100"/>
        </p:scale>
        <p:origin x="918" y="31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046BE66-F125-6B2D-FD1D-527691727B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5FF1CBF-68B4-F33F-BB9F-9624A738474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0891F84-A764-DB2C-1253-24DF5879651A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8C33D5AA-0FAE-88D5-1257-D292447E32C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CE1BC57-57FC-22C5-F543-D597568C3AA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B5AEE632-CC56-00D1-3E7E-91549F5FB2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E65E371-9E53-4791-88D2-9F71D502C3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765A2EF7-61F5-8566-6D66-043A5A621A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41D74EB-186F-4E15-9598-7E4C0DDF0DE8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FFEB601D-523C-BD37-1918-753B018D58B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796C09C-6E61-1654-45C7-A53CEB91A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3A24C7C9-41E3-D8B1-A533-061C4F52AF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774647-B351-4720-AC5E-7EA6DCFBC7D9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B43FAD4A-15D6-9FF7-8721-4480C3CD16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163F3F6-1821-E09A-3C3E-A910C33078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039CBCAB-B7B8-38FA-C095-456535304D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022D8AE-372D-40A7-84D5-A31B2F5DF9CE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0C1806AB-A207-A9EB-FECB-E4CB0BA43F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B93C2B7-BD15-7A05-F1E9-500FF30EB4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18D4F2B7-2FDF-F015-5EDD-E23427449A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14070B0-F86C-4F13-8012-9F9C1783479D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3B89C34-4572-D286-2DEC-2BA8FCEABD5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4B09203A-C894-B4C1-50B9-11384D2FC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EECB8182-78CA-1E2C-646B-4F6415D261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9048921-74DE-4324-BB74-644708DFF314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96961AB-409F-5FD1-89D9-801007EEB1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8160C2C8-B481-0231-9CEA-F88D43FD63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B6DAFA2-DE22-897C-020B-A0FD64EEA0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7A8830A-AC0B-4479-8875-3670C93DFDCF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480C8DE-37DF-C384-BF78-16BB1F79BD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BFFF5067-05C2-475B-A8CA-04581B5737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2673B0C-6B3E-709E-ADCB-C43D639B1E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AD46BD-800D-4691-B0D0-ED1F055110FE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FFA17A9-806C-62A9-4CFD-C40566017D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46E9256-515C-D3E6-0F6F-5489CF2D88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B6F6AC8-C8E0-EA85-EB3D-56A64DC26F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8D1E824-469F-4167-9450-86356C5C267F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C4521F4-716C-2B9E-4FC2-47673CC537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612B548-4280-978C-C3B1-36935D7CE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2CB52C23-4085-48CF-2D44-8B7D49E92F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90147A-E148-4773-AEE6-77AE7AE87266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BE790ADF-7963-4C5F-B518-BD054131F1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B9FCC0CF-86A2-AB43-01EF-DAAA1F18AD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ED73928-349C-7427-F96D-FE9C84E6B6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1DB920-6C65-471F-B67C-7055C0C78A23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C9321C7E-4FE9-30E6-73C4-15B3A4E931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8630EB1-C3C8-844D-9D07-400BBBD88E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CD3B145E-6042-875D-1498-331F46391E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9BABA5D-3A04-4627-936F-109D99A2530E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7CEA8483-66D1-45CF-571D-E3E9E16B326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0539A28-2909-8391-9AE5-0BF3681A6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2445C032-DF03-24B8-2B06-59AEC84387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E2DAE16-41AF-4F82-BF0A-1B8B125CE087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284B0D5-BEFC-C729-6436-09308F3A4A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E71911C-F4F2-384E-29A9-C031F8C2A1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FBB21-7150-1D10-57E4-6CD7D5FA8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0D2E1-A87F-1B35-7FDC-88F95231A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F7074-A759-68EA-7D59-2054EFEB9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77F9D-0237-4F6A-B92B-6DA58E8F64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8583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66335-164E-DC78-F943-B041D8507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9A46A-873D-1C98-66BA-5D42B2B7A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7FCEC-E38F-6819-B547-55CBDFD9B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2194C-C44E-426D-AD66-BEEC95165F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181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DFC0A-688D-1726-FD89-B956CFDD3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B8E8D-0CCB-D777-2CCE-55D9B440B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EEDF5-F1A8-5EF8-44CE-3824AD263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25DD7-F552-4473-A383-8E9592E28F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491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85AAB-6E02-FAD5-2BCB-31082AAD0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B7D25-F72A-D62D-4884-B6EF5E4C2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02E8C-85C2-1C23-359F-EB6A03B7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A8C45-4CA8-4CE4-AAF1-FCCADDC4E5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613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EBC60-D0F6-4371-ED19-29C0AC8FD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C1F7B-A776-783F-9191-906740B41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4C62A-07C4-B33D-B849-D8A38F947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CD2D7-8189-477E-A6A6-DA5B9E9524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563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4152994-F11C-7BB0-CFBE-6D80E6685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A778111-7021-7548-D3BD-AF4DDBC76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AC56582-3CA4-8EA1-2875-8819CE539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53243-D1AE-490E-8D62-622B518804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8943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33D4B68-AAF9-016F-7C8F-C67CA9F3C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57DA3D2-C651-C6B1-35F0-56D753DCF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2AA9996-FDEC-3226-4C5C-3C4D6F0E9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FA639-FC99-41AE-82E6-5E0E0AD3E4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307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3FDCD04-8FE1-3822-D0DE-09082AD09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D8DE4BB-0314-12A0-F4F7-FF278AF38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CED71A6-14AA-8D0E-7AE7-0DAF5E05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63FD9-FBF4-4F49-A325-8C0A251256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986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B50707E-3007-55A3-3CBE-1444F07BD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F12E4CD-D95E-CD43-8448-5A506F29E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60CD24E-86D2-C4E2-8EB3-6BFFBAA2F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37290-D05B-4846-87F0-A4081F136C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6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1650F8C-90A0-6D53-5E40-A33DFF8EA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F1D32FE-1F74-5A89-6C90-B2C0B368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464044-6EA4-16A2-12F0-73B1BF6B9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204C3-DB21-495A-A53E-1FD9B15A26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862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F0FCB0-52AA-D77F-9D60-4DCD6C822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CDF9814-3B6A-F814-E8F5-90BCD0E84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E723D5-28AA-FF3E-02E6-297C448F2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15332-734E-4E9D-9316-EE2DE93A4C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519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C0CCDC9-93B5-B268-5DBB-73587B58D5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458DFBC-5CBE-3FED-F017-D2288B983D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70B64-DEDD-2D66-88D6-2CA9DCFC67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B0718-4E7F-465D-B58A-765ADB0465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6AF1A-DC65-6997-32D6-BB72B80FE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222ED3-E941-4A23-8641-BB84A4A2B0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C4C87D8-7CFC-92C6-674B-F19C885C0E0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130425"/>
            <a:ext cx="7772400" cy="1470025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Spiritual Gifts - #6</a:t>
            </a:r>
            <a:br>
              <a:rPr lang="en-GB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GB" alt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26893C6-B2C9-352A-8015-14AEBBA821F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284538"/>
            <a:ext cx="91440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Speaking in Tongues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335E1E8-13B8-59F8-EB43-2108955E2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9080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Nature of Tongues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E1ECC91-A192-7562-14CC-2BF5529E55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125538"/>
            <a:ext cx="12192000" cy="5732462"/>
          </a:xfrm>
        </p:spPr>
        <p:txBody>
          <a:bodyPr rtlCol="0">
            <a:normAutofit/>
          </a:bodyPr>
          <a:lstStyle/>
          <a:p>
            <a:pPr marL="712788" indent="-355600" fontAlgn="auto">
              <a:spcAft>
                <a:spcPct val="50000"/>
              </a:spcAft>
              <a:defRPr/>
            </a:pPr>
            <a:r>
              <a:rPr lang="en-GB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 is normal that the speaker doesn’t understand what they are saying </a:t>
            </a:r>
            <a:r>
              <a:rPr lang="en-GB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- 14:14-17 </a:t>
            </a:r>
          </a:p>
          <a:p>
            <a:pPr marL="712788" indent="-355600" fontAlgn="auto">
              <a:spcAft>
                <a:spcPct val="50000"/>
              </a:spcAft>
              <a:defRPr/>
            </a:pPr>
            <a:r>
              <a:rPr lang="en-GB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Tongues speaking is clearly not a trance like experience </a:t>
            </a:r>
            <a:r>
              <a:rPr lang="en-GB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GB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14:27</a:t>
            </a:r>
          </a:p>
          <a:p>
            <a:pPr marL="712788" indent="-355600" fontAlgn="auto">
              <a:spcAft>
                <a:spcPct val="50000"/>
              </a:spcAft>
              <a:defRPr/>
            </a:pPr>
            <a:r>
              <a:rPr lang="en-GB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More suitable for private use than public </a:t>
            </a:r>
          </a:p>
          <a:p>
            <a:pPr marL="712788" indent="-355600" fontAlgn="auto">
              <a:spcAft>
                <a:spcPct val="50000"/>
              </a:spcAft>
              <a:defRPr/>
            </a:pPr>
            <a:endParaRPr lang="en-GB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08" name="Line 4">
            <a:extLst>
              <a:ext uri="{FF2B5EF4-FFF2-40B4-BE49-F238E27FC236}">
                <a16:creationId xmlns:a16="http://schemas.microsoft.com/office/drawing/2014/main" id="{A3CF3DD8-E618-105B-1932-C18A46C60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17575"/>
            <a:ext cx="12192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C0F7923-CA30-7A69-CE4F-CEF4CC1AB7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9080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Nature of Tongues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13312E2-AEE6-BD50-93D4-A6CCA209A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125538"/>
            <a:ext cx="12192000" cy="5732462"/>
          </a:xfrm>
        </p:spPr>
        <p:txBody>
          <a:bodyPr rtlCol="0">
            <a:normAutofit/>
          </a:bodyPr>
          <a:lstStyle/>
          <a:p>
            <a:pPr marL="712788" indent="-355600" fontAlgn="auto">
              <a:spcAft>
                <a:spcPct val="50000"/>
              </a:spcAft>
              <a:defRPr/>
            </a:pPr>
            <a:r>
              <a:rPr lang="en-GB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 is normal that the speaker doesn’t understand what they are saying </a:t>
            </a:r>
            <a:r>
              <a:rPr lang="en-GB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- 14:14-17 </a:t>
            </a:r>
          </a:p>
          <a:p>
            <a:pPr marL="712788" indent="-355600" fontAlgn="auto">
              <a:spcAft>
                <a:spcPct val="50000"/>
              </a:spcAft>
              <a:defRPr/>
            </a:pPr>
            <a:r>
              <a:rPr lang="en-GB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Tongues speaking is clearly not a trance like experience </a:t>
            </a:r>
            <a:r>
              <a:rPr lang="en-GB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GB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14:27</a:t>
            </a:r>
          </a:p>
          <a:p>
            <a:pPr marL="712788" indent="-355600" fontAlgn="auto">
              <a:spcAft>
                <a:spcPct val="50000"/>
              </a:spcAft>
              <a:defRPr/>
            </a:pPr>
            <a:r>
              <a:rPr lang="en-GB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More suitable for private use than public </a:t>
            </a:r>
          </a:p>
          <a:p>
            <a:pPr marL="712788" indent="-355600" fontAlgn="auto">
              <a:spcAft>
                <a:spcPct val="50000"/>
              </a:spcAft>
              <a:defRPr/>
            </a:pPr>
            <a:r>
              <a:rPr lang="en-GB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 public tongues unless interpretation is given</a:t>
            </a:r>
          </a:p>
          <a:p>
            <a:pPr marL="1169988" lvl="1" indent="-355600" fontAlgn="auto">
              <a:spcAft>
                <a:spcPct val="50000"/>
              </a:spcAft>
              <a:defRPr/>
            </a:pPr>
            <a:r>
              <a:rPr lang="en-GB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Expect interpretation to be praise, worship or similar</a:t>
            </a:r>
          </a:p>
          <a:p>
            <a:pPr marL="712788" indent="-355600" fontAlgn="auto">
              <a:spcAft>
                <a:spcPct val="50000"/>
              </a:spcAft>
              <a:defRPr/>
            </a:pPr>
            <a:endParaRPr lang="en-GB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6" name="Line 4">
            <a:extLst>
              <a:ext uri="{FF2B5EF4-FFF2-40B4-BE49-F238E27FC236}">
                <a16:creationId xmlns:a16="http://schemas.microsoft.com/office/drawing/2014/main" id="{1798CC7B-AEEA-7881-8167-87216631327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17575"/>
            <a:ext cx="12192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0F8381F-8BD9-42D4-9763-19A1FA5B86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909638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Summary: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22767AB-5450-1196-7EC0-33AA8E116C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425" y="1052513"/>
            <a:ext cx="11712575" cy="5589587"/>
          </a:xfrm>
        </p:spPr>
        <p:txBody>
          <a:bodyPr rtlCol="0">
            <a:noAutofit/>
          </a:bodyPr>
          <a:lstStyle/>
          <a:p>
            <a:pPr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Tongues </a:t>
            </a:r>
          </a:p>
          <a:p>
            <a:pPr lvl="1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are good</a:t>
            </a:r>
          </a:p>
          <a:p>
            <a:pPr lvl="1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are for the edification of the speaker</a:t>
            </a:r>
          </a:p>
          <a:p>
            <a:pPr lvl="1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are to be sought after</a:t>
            </a:r>
          </a:p>
          <a:p>
            <a:pPr lvl="1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are primarily for private use</a:t>
            </a:r>
          </a:p>
          <a:p>
            <a:pPr lvl="1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 be a real foreign language, but more likely won’t be</a:t>
            </a:r>
          </a:p>
          <a:p>
            <a:pPr lvl="1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are us talking to God not him to us</a:t>
            </a:r>
          </a:p>
          <a:p>
            <a:pPr lvl="1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are not to be over emphasised</a:t>
            </a:r>
          </a:p>
          <a:p>
            <a:pPr lvl="1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must always be interpreted if done in corporate setting</a:t>
            </a:r>
          </a:p>
        </p:txBody>
      </p:sp>
      <p:sp>
        <p:nvSpPr>
          <p:cNvPr id="25604" name="Line 4">
            <a:extLst>
              <a:ext uri="{FF2B5EF4-FFF2-40B4-BE49-F238E27FC236}">
                <a16:creationId xmlns:a16="http://schemas.microsoft.com/office/drawing/2014/main" id="{B7592F51-5F85-A023-843B-DAC3B4E840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9063" y="836613"/>
            <a:ext cx="12025312" cy="730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3884CAB-42BB-A1CB-A796-505591388A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9080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is the gift of Tongues? 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E26DC21-0250-6107-E8C0-B2C431455A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412875"/>
            <a:ext cx="12192000" cy="5445125"/>
          </a:xfrm>
        </p:spPr>
        <p:txBody>
          <a:bodyPr rtlCol="0">
            <a:normAutofit/>
          </a:bodyPr>
          <a:lstStyle/>
          <a:p>
            <a:pPr marL="179387" indent="0" algn="ctr" fontAlgn="auto">
              <a:spcAft>
                <a:spcPct val="50000"/>
              </a:spcAft>
              <a:buFont typeface="Arial" panose="020B0604020202020204" pitchFamily="34" charset="0"/>
              <a:buNone/>
              <a:defRPr/>
            </a:pPr>
            <a:r>
              <a:rPr lang="en-GB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Holy Spirit inspired ability to speak in an unlearned language</a:t>
            </a:r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6BE113AC-3220-E456-11FF-A2A623A469E0}"/>
              </a:ext>
            </a:extLst>
          </p:cNvPr>
          <p:cNvSpPr>
            <a:spLocks noChangeShapeType="1"/>
          </p:cNvSpPr>
          <p:nvPr/>
        </p:nvSpPr>
        <p:spPr bwMode="auto">
          <a:xfrm>
            <a:off x="-47625" y="908050"/>
            <a:ext cx="1228725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CA4ED3D-DA1F-717E-DFC2-17B3CBD46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9080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kind of Languages are they?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3806516-7296-22E9-04EF-60A1A40F76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625" y="1628775"/>
            <a:ext cx="11880850" cy="4525963"/>
          </a:xfrm>
        </p:spPr>
        <p:txBody>
          <a:bodyPr rtlCol="0">
            <a:normAutofit/>
          </a:bodyPr>
          <a:lstStyle/>
          <a:p>
            <a:pPr marL="536575" indent="-357188" fontAlgn="auto">
              <a:spcAft>
                <a:spcPct val="50000"/>
              </a:spcAft>
              <a:defRPr/>
            </a:pPr>
            <a:endParaRPr lang="en-GB" alt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9CE1C826-E680-85BB-EF2C-EE4232EDA032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08050"/>
            <a:ext cx="12192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7561D3A-8762-4459-E0D0-E75AA3FF02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9080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kind of Languages are they?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9D26C0B-8731-76C5-9F05-3A1FDA4725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625" y="1628775"/>
            <a:ext cx="11880850" cy="4525963"/>
          </a:xfrm>
        </p:spPr>
        <p:txBody>
          <a:bodyPr rtlCol="0">
            <a:normAutofit/>
          </a:bodyPr>
          <a:lstStyle/>
          <a:p>
            <a:pPr marL="536575" indent="-357188" fontAlgn="auto">
              <a:spcAft>
                <a:spcPct val="50000"/>
              </a:spcAft>
              <a:defRPr/>
            </a:pPr>
            <a:r>
              <a:rPr lang="en-GB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Sometimes will be a human language  </a:t>
            </a:r>
            <a:r>
              <a:rPr lang="en-GB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en-GB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Acts 2 </a:t>
            </a:r>
          </a:p>
        </p:txBody>
      </p:sp>
      <p:sp>
        <p:nvSpPr>
          <p:cNvPr id="9220" name="Line 4">
            <a:extLst>
              <a:ext uri="{FF2B5EF4-FFF2-40B4-BE49-F238E27FC236}">
                <a16:creationId xmlns:a16="http://schemas.microsoft.com/office/drawing/2014/main" id="{00BF790D-950D-C6FE-0616-03701E5FED73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08050"/>
            <a:ext cx="12192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1073E34-4E1A-DC50-49C6-6985ACC435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9080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kind of Languages are they?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1B7FE81-E9FE-4AFB-44C3-AF1144A53F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625" y="1628775"/>
            <a:ext cx="12144375" cy="4525963"/>
          </a:xfrm>
        </p:spPr>
        <p:txBody>
          <a:bodyPr rtlCol="0">
            <a:normAutofit/>
          </a:bodyPr>
          <a:lstStyle/>
          <a:p>
            <a:pPr marL="536575" indent="-357188" fontAlgn="auto">
              <a:spcAft>
                <a:spcPct val="50000"/>
              </a:spcAft>
              <a:defRPr/>
            </a:pPr>
            <a:r>
              <a:rPr lang="en-GB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Sometimes will be a human language  </a:t>
            </a:r>
            <a:r>
              <a:rPr lang="en-GB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en-GB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Acts 2 </a:t>
            </a:r>
          </a:p>
          <a:p>
            <a:pPr marL="536575" indent="-357188" fontAlgn="auto">
              <a:spcAft>
                <a:spcPct val="50000"/>
              </a:spcAft>
              <a:defRPr/>
            </a:pPr>
            <a:r>
              <a:rPr lang="en-GB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Sometimes it will be an unlearnt spiritual language </a:t>
            </a:r>
            <a:r>
              <a:rPr lang="en-GB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          	Acts </a:t>
            </a:r>
            <a:r>
              <a:rPr lang="en-GB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10v44-46, Acts 19v4-6, 1 Cor 14 </a:t>
            </a:r>
            <a:endParaRPr lang="en-GB" alt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18BE8B82-76D8-EAB2-9496-34C7524E6C7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08050"/>
            <a:ext cx="12192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F52F87B-07AC-60D0-BA09-A7DA26BB42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9080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is the Purpose of Tongues?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CDB801D-F14D-B02A-DDC2-68B78A4550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625" y="1628775"/>
            <a:ext cx="10620375" cy="4525963"/>
          </a:xfrm>
        </p:spPr>
        <p:txBody>
          <a:bodyPr rtlCol="0">
            <a:normAutofit/>
          </a:bodyPr>
          <a:lstStyle/>
          <a:p>
            <a:pPr marL="715963" indent="-273050" fontAlgn="auto">
              <a:spcAft>
                <a:spcPct val="50000"/>
              </a:spcAft>
              <a:defRPr/>
            </a:pPr>
            <a:r>
              <a:rPr lang="en-GB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edify and build up believers </a:t>
            </a:r>
            <a:r>
              <a:rPr lang="en-GB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 </a:t>
            </a:r>
            <a:r>
              <a:rPr lang="en-GB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14:4, 17, 28 </a:t>
            </a:r>
            <a:endParaRPr lang="en-GB" alt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BE52E361-A438-4770-D2E4-F22FED4A2FB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11225"/>
            <a:ext cx="12192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16B5974-2817-4238-AC67-FD740DC458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9080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is the Purpose of Tongues</a:t>
            </a:r>
            <a:r>
              <a:rPr lang="en-GB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B006240-6130-2B6A-187B-6B01BC3573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625" y="1628775"/>
            <a:ext cx="10620375" cy="4525963"/>
          </a:xfrm>
        </p:spPr>
        <p:txBody>
          <a:bodyPr rtlCol="0">
            <a:normAutofit/>
          </a:bodyPr>
          <a:lstStyle/>
          <a:p>
            <a:pPr marL="715963" indent="-273050" fontAlgn="auto">
              <a:spcAft>
                <a:spcPct val="50000"/>
              </a:spcAft>
              <a:defRPr/>
            </a:pPr>
            <a:r>
              <a:rPr lang="en-GB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edify and build up believers </a:t>
            </a:r>
            <a:r>
              <a:rPr lang="en-GB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 </a:t>
            </a:r>
            <a:r>
              <a:rPr lang="en-GB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14:4, 17, 28 </a:t>
            </a:r>
            <a:endParaRPr lang="en-GB" alt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900113" lvl="1" indent="0" fontAlgn="auto">
              <a:spcAft>
                <a:spcPct val="50000"/>
              </a:spcAft>
              <a:buFont typeface="Arial" panose="020B0604020202020204" pitchFamily="34" charset="0"/>
              <a:buNone/>
              <a:defRPr/>
            </a:pPr>
            <a:r>
              <a:rPr lang="en-GB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Prayer and adoration </a:t>
            </a:r>
            <a:r>
              <a:rPr lang="en-GB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en-GB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14:2 </a:t>
            </a:r>
            <a:endParaRPr lang="en-GB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4" name="Line 4">
            <a:extLst>
              <a:ext uri="{FF2B5EF4-FFF2-40B4-BE49-F238E27FC236}">
                <a16:creationId xmlns:a16="http://schemas.microsoft.com/office/drawing/2014/main" id="{5F20A535-36CA-1AC6-D60C-343CDF68F06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11225"/>
            <a:ext cx="12192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64FB082-E791-2776-8F34-2C5517D7B0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9080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Nature of Tongues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E374C67-8423-B4F6-3C68-14D70E7257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125538"/>
            <a:ext cx="12192000" cy="5732462"/>
          </a:xfrm>
        </p:spPr>
        <p:txBody>
          <a:bodyPr rtlCol="0">
            <a:normAutofit/>
          </a:bodyPr>
          <a:lstStyle/>
          <a:p>
            <a:pPr marL="712788" indent="-355600" fontAlgn="auto">
              <a:spcAft>
                <a:spcPct val="50000"/>
              </a:spcAft>
              <a:defRPr/>
            </a:pPr>
            <a:r>
              <a:rPr lang="en-GB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 is normal that the speaker doesn’t understand what they are saying </a:t>
            </a:r>
            <a:r>
              <a:rPr lang="en-GB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- 14:14-17 </a:t>
            </a:r>
          </a:p>
          <a:p>
            <a:pPr marL="712788" indent="-355600" fontAlgn="auto">
              <a:spcAft>
                <a:spcPct val="50000"/>
              </a:spcAft>
              <a:defRPr/>
            </a:pPr>
            <a:endParaRPr lang="en-GB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D0222584-7961-17D7-627D-D67F8E33123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17575"/>
            <a:ext cx="12192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6CF17D7-E7DF-2F4A-DE33-80893EDD4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9080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Nature of Tongues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A79A0AD-0239-2AEE-2FAF-E52BE8A389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125538"/>
            <a:ext cx="12192000" cy="5732462"/>
          </a:xfrm>
        </p:spPr>
        <p:txBody>
          <a:bodyPr rtlCol="0">
            <a:normAutofit/>
          </a:bodyPr>
          <a:lstStyle/>
          <a:p>
            <a:pPr marL="712788" indent="-355600" fontAlgn="auto">
              <a:spcAft>
                <a:spcPct val="50000"/>
              </a:spcAft>
              <a:defRPr/>
            </a:pPr>
            <a:r>
              <a:rPr lang="en-GB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 is normal that the speaker doesn’t understand what they are saying </a:t>
            </a:r>
            <a:r>
              <a:rPr lang="en-GB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- 14:14-17 </a:t>
            </a:r>
          </a:p>
          <a:p>
            <a:pPr marL="712788" indent="-355600" fontAlgn="auto">
              <a:spcAft>
                <a:spcPct val="50000"/>
              </a:spcAft>
              <a:defRPr/>
            </a:pPr>
            <a:r>
              <a:rPr lang="en-GB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Tongues speaking is clearly not a trance like experience </a:t>
            </a:r>
            <a:r>
              <a:rPr lang="en-GB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GB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14:27</a:t>
            </a:r>
          </a:p>
          <a:p>
            <a:pPr marL="712788" indent="-355600" fontAlgn="auto">
              <a:spcAft>
                <a:spcPct val="50000"/>
              </a:spcAft>
              <a:defRPr/>
            </a:pPr>
            <a:endParaRPr lang="en-GB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BBB9FB61-3BB1-7F60-E941-B328C62577E4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17575"/>
            <a:ext cx="12192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333</Words>
  <Application>Microsoft Office PowerPoint</Application>
  <PresentationFormat>Widescreen</PresentationFormat>
  <Paragraphs>52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Arial</vt:lpstr>
      <vt:lpstr>Calibri Light</vt:lpstr>
      <vt:lpstr>Office Theme</vt:lpstr>
      <vt:lpstr>Spiritual Gifts - #6 </vt:lpstr>
      <vt:lpstr>What is the gift of Tongues? </vt:lpstr>
      <vt:lpstr>What kind of Languages are they? </vt:lpstr>
      <vt:lpstr>What kind of Languages are they? </vt:lpstr>
      <vt:lpstr>What kind of Languages are they? </vt:lpstr>
      <vt:lpstr>What is the Purpose of Tongues? </vt:lpstr>
      <vt:lpstr>What is the Purpose of Tongues? </vt:lpstr>
      <vt:lpstr>The Nature of Tongues</vt:lpstr>
      <vt:lpstr>The Nature of Tongues</vt:lpstr>
      <vt:lpstr>The Nature of Tongues</vt:lpstr>
      <vt:lpstr>The Nature of Tongues</vt:lpstr>
      <vt:lpstr>Summary: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 Gifts - #6</dc:title>
  <dc:creator>Stuart &amp; Andrea's home</dc:creator>
  <cp:lastModifiedBy>Martin Aylett</cp:lastModifiedBy>
  <cp:revision>9</cp:revision>
  <dcterms:created xsi:type="dcterms:W3CDTF">2009-07-19T15:23:09Z</dcterms:created>
  <dcterms:modified xsi:type="dcterms:W3CDTF">2025-03-18T17:22:14Z</dcterms:modified>
</cp:coreProperties>
</file>