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805BC-CB83-50C1-E0A4-7F4340BE94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CD305C-9846-363B-E30C-2D90EF31DE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17850F-A45B-4704-731D-FD19A91F7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22E5D-4507-4D8B-BF33-15662CC80B21}" type="datetimeFigureOut">
              <a:rPr lang="en-GB" smtClean="0"/>
              <a:t>05/11/2022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585649-1D05-1DF2-3ED7-73467AD4B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0B3A53-C233-5029-6656-33079159F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5C59D-2460-485D-B30B-EEF7D1EEBD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2567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B3E9F-71E8-E53F-743B-74F0131C1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7AED93-4248-FF91-74F2-24C004C500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B362C3-ACAE-4507-1204-C609093B7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22E5D-4507-4D8B-BF33-15662CC80B21}" type="datetimeFigureOut">
              <a:rPr lang="en-GB" smtClean="0"/>
              <a:t>05/11/2022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B0699E-6898-5E3D-A7DA-CD1407FA7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7953C6-5F9F-D27A-C605-C2B9EE5A7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5C59D-2460-485D-B30B-EEF7D1EEBD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8455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910644-A651-9CB5-5899-290E6C81E1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2BA87C-88C4-FAF6-A379-E8D5CB13C9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C79053-0553-E5F7-C699-438562B64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22E5D-4507-4D8B-BF33-15662CC80B21}" type="datetimeFigureOut">
              <a:rPr lang="en-GB" smtClean="0"/>
              <a:t>05/11/2022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46A617-44B9-42BF-71A2-4AA8A4324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B69B98-6C6C-063C-15CD-9F881D264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5C59D-2460-485D-B30B-EEF7D1EEBD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1040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E9BB5-9DEE-BCBD-0BFC-15C7DFC2A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BFB088-67E5-69CD-9818-B04D0C579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05E8A0-E946-9F06-9030-606ACCB4F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22E5D-4507-4D8B-BF33-15662CC80B21}" type="datetimeFigureOut">
              <a:rPr lang="en-GB" smtClean="0"/>
              <a:t>05/11/2022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2F1E4B-977B-F5BD-6A1E-0E55D14A5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065C5C-93BE-247B-3B39-8C7FD73AE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5C59D-2460-485D-B30B-EEF7D1EEBD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25BB6-678E-9AAA-C35E-CC4C0BDDA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A077F7-1395-F3FE-D7E3-B64FC62AEE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97053F-F3B0-82D0-36F9-2FAF5F15D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22E5D-4507-4D8B-BF33-15662CC80B21}" type="datetimeFigureOut">
              <a:rPr lang="en-GB" smtClean="0"/>
              <a:t>05/11/2022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711AEB-BE54-9BD8-C5AA-6EC5D70CD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8FC96B-597E-2EE0-5D71-D7F0298CB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5C59D-2460-485D-B30B-EEF7D1EEBD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3167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EDB1B-9D47-DD70-2A29-7EE4644B5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5378AE-F0B9-8D2E-245D-572351B462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FCA1E7-1C31-C98C-E195-6C0A6B6357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3B73A8-BFD0-9681-90BC-E145BF98C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22E5D-4507-4D8B-BF33-15662CC80B21}" type="datetimeFigureOut">
              <a:rPr lang="en-GB" smtClean="0"/>
              <a:t>05/11/2022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348BD0-8FE9-5F25-27B4-199721614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D17AD0-A81C-47CD-1309-3F2060DAD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5C59D-2460-485D-B30B-EEF7D1EEBD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0497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CE2E1-2380-E4C0-4071-33C0019D2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7F1C1F-4A4A-F4FE-C109-821377D59E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B32920-F0C5-FB9D-F743-816BA90923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E4D471-D0DF-CCA3-99CE-F61A1041CA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4006E5-ECEF-41D0-E9B6-B01821B241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7D2520-2063-D8F5-97FF-E46C29273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22E5D-4507-4D8B-BF33-15662CC80B21}" type="datetimeFigureOut">
              <a:rPr lang="en-GB" smtClean="0"/>
              <a:t>05/11/2022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D4B545-6BD7-C374-CEF8-2D8D00FD9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25B5D9-2578-A24F-9FD5-E120173D0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5C59D-2460-485D-B30B-EEF7D1EEBD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070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0EBF2-16B3-0277-E4D1-A06BF1244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18BF29-C29C-6F62-E5BF-D1E55B5F2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22E5D-4507-4D8B-BF33-15662CC80B21}" type="datetimeFigureOut">
              <a:rPr lang="en-GB" smtClean="0"/>
              <a:t>05/11/2022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AE924B-F86F-F7A4-7461-6319E9766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18E42C-1D34-45EE-691E-4EB261879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5C59D-2460-485D-B30B-EEF7D1EEBD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4542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A134C6-ED7F-F697-F39B-A939484E2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22E5D-4507-4D8B-BF33-15662CC80B21}" type="datetimeFigureOut">
              <a:rPr lang="en-GB" smtClean="0"/>
              <a:t>05/11/2022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018036-3CB8-E1E7-A8ED-289F98BF9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786301-28C8-9B9A-EF50-4247D0A90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5C59D-2460-485D-B30B-EEF7D1EEBD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049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D4429-EA99-047C-42C2-3A554054C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F3F32E-8550-97E7-CF59-E35B0D47DE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981709-081B-19A0-F7D4-E900C24D7E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40EDC0-70BC-780C-D052-CCF169380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22E5D-4507-4D8B-BF33-15662CC80B21}" type="datetimeFigureOut">
              <a:rPr lang="en-GB" smtClean="0"/>
              <a:t>05/11/2022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551641-3EDA-C213-D2D9-FC77A7136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927A6E-C97C-6549-525F-2EC1A8BEE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5C59D-2460-485D-B30B-EEF7D1EEBD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4380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7C9D6-08A7-7D68-D27E-ABA323B269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2440FA8-9D67-5EDB-05F4-678DEF2B39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602860-A4BB-97B0-DDAA-DBC80A005C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D5389A-12E4-3F73-DFD2-A63AD9CC1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22E5D-4507-4D8B-BF33-15662CC80B21}" type="datetimeFigureOut">
              <a:rPr lang="en-GB" smtClean="0"/>
              <a:t>05/11/2022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1479C2-8718-8720-7783-33C902272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118787-8D46-762F-952F-72E8F13A2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5C59D-2460-485D-B30B-EEF7D1EEBD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5143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2000"/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618F21-8F75-417F-93A2-1654147AB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74AA53-5EAE-E2C2-817E-4D1AB1A50A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9F2D89-8849-077D-3676-3914ADD62A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22E5D-4507-4D8B-BF33-15662CC80B21}" type="datetimeFigureOut">
              <a:rPr lang="en-GB" smtClean="0"/>
              <a:t>05/11/2022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283D93-5231-5B28-7AFC-3618042332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91A182-33FA-C6F0-71C3-DFAE5537B2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5C59D-2460-485D-B30B-EEF7D1EEBD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961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ar: 5 Points 3">
            <a:extLst>
              <a:ext uri="{FF2B5EF4-FFF2-40B4-BE49-F238E27FC236}">
                <a16:creationId xmlns:a16="http://schemas.microsoft.com/office/drawing/2014/main" id="{2A42DE01-9521-3DEF-DF9B-86EC7BBF070D}"/>
              </a:ext>
            </a:extLst>
          </p:cNvPr>
          <p:cNvSpPr/>
          <p:nvPr/>
        </p:nvSpPr>
        <p:spPr>
          <a:xfrm>
            <a:off x="7377112" y="2548652"/>
            <a:ext cx="4814888" cy="4229100"/>
          </a:xfrm>
          <a:prstGeom prst="star5">
            <a:avLst/>
          </a:prstGeom>
          <a:solidFill>
            <a:srgbClr val="FFFF00"/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Faithful </a:t>
            </a:r>
            <a:r>
              <a:rPr lang="en-GB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God is good</a:t>
            </a:r>
          </a:p>
        </p:txBody>
      </p:sp>
      <p:sp>
        <p:nvSpPr>
          <p:cNvPr id="5" name="Star: 5 Points 4">
            <a:extLst>
              <a:ext uri="{FF2B5EF4-FFF2-40B4-BE49-F238E27FC236}">
                <a16:creationId xmlns:a16="http://schemas.microsoft.com/office/drawing/2014/main" id="{E988F6FA-5089-C0BE-F6CD-E10E8D2A6ABB}"/>
              </a:ext>
            </a:extLst>
          </p:cNvPr>
          <p:cNvSpPr/>
          <p:nvPr/>
        </p:nvSpPr>
        <p:spPr>
          <a:xfrm>
            <a:off x="2737842" y="1294685"/>
            <a:ext cx="6680597" cy="5096680"/>
          </a:xfrm>
          <a:prstGeom prst="star5">
            <a:avLst/>
          </a:prstGeom>
          <a:solidFill>
            <a:srgbClr val="FFFF00"/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Commitment to Christ </a:t>
            </a:r>
            <a:r>
              <a:rPr lang="en-GB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Surrender to Christ</a:t>
            </a:r>
          </a:p>
        </p:txBody>
      </p:sp>
      <p:sp>
        <p:nvSpPr>
          <p:cNvPr id="3" name="Star: 5 Points 2">
            <a:extLst>
              <a:ext uri="{FF2B5EF4-FFF2-40B4-BE49-F238E27FC236}">
                <a16:creationId xmlns:a16="http://schemas.microsoft.com/office/drawing/2014/main" id="{282515C0-B5AF-96FB-3C0C-4438E9C5A1CE}"/>
              </a:ext>
            </a:extLst>
          </p:cNvPr>
          <p:cNvSpPr/>
          <p:nvPr/>
        </p:nvSpPr>
        <p:spPr>
          <a:xfrm>
            <a:off x="-35719" y="0"/>
            <a:ext cx="4814888" cy="4229100"/>
          </a:xfrm>
          <a:prstGeom prst="star5">
            <a:avLst/>
          </a:prstGeom>
          <a:solidFill>
            <a:srgbClr val="FFFF00"/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Rejoice </a:t>
            </a:r>
            <a:r>
              <a:rPr lang="en-GB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Jesus is Lord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43B9E4E-C864-9E17-7035-67877BA9B40F}"/>
              </a:ext>
            </a:extLst>
          </p:cNvPr>
          <p:cNvSpPr txBox="1"/>
          <p:nvPr/>
        </p:nvSpPr>
        <p:spPr>
          <a:xfrm>
            <a:off x="0" y="243512"/>
            <a:ext cx="11930063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spc="3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Do You Want to Shine Like Stars?</a:t>
            </a:r>
          </a:p>
          <a:p>
            <a:endParaRPr lang="en-GB" sz="7200" b="1" spc="3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endParaRPr lang="en-GB" sz="4000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endParaRPr lang="en-GB" sz="4000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endParaRPr lang="en-GB" sz="4000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endParaRPr lang="en-GB" sz="4000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endParaRPr lang="en-GB" sz="4000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endParaRPr lang="en-GB" sz="4000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endParaRPr lang="en-GB" sz="3600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r>
              <a:rPr lang="en-GB" sz="3600" b="1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Philippians 2:12-18</a:t>
            </a:r>
          </a:p>
        </p:txBody>
      </p:sp>
    </p:spTree>
    <p:extLst>
      <p:ext uri="{BB962C8B-B14F-4D97-AF65-F5344CB8AC3E}">
        <p14:creationId xmlns:p14="http://schemas.microsoft.com/office/powerpoint/2010/main" val="97296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Philippians</dc:title>
  <dc:creator>Stuart Balmer</dc:creator>
  <cp:lastModifiedBy>Martin Aylett</cp:lastModifiedBy>
  <cp:revision>3</cp:revision>
  <dcterms:created xsi:type="dcterms:W3CDTF">2022-08-31T12:45:03Z</dcterms:created>
  <dcterms:modified xsi:type="dcterms:W3CDTF">2022-11-05T17:26:11Z</dcterms:modified>
</cp:coreProperties>
</file>