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3" autoAdjust="0"/>
    <p:restoredTop sz="94664" autoAdjust="0"/>
  </p:normalViewPr>
  <p:slideViewPr>
    <p:cSldViewPr>
      <p:cViewPr varScale="1">
        <p:scale>
          <a:sx n="61" d="100"/>
          <a:sy n="61" d="100"/>
        </p:scale>
        <p:origin x="1716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694B910-9D1F-7288-49E3-75C392F9F5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F5F455A-21A8-042F-E4AC-EEEC2DA947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29A7A1A-5479-D332-C44B-6E18681A0C3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3A8BE9FA-2EB7-75F6-D3FD-81BCF5EA0A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1AE0BB21-7FE8-5EA1-6C20-A95B398444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125CC21C-00F3-8FEB-318D-3F3B45E8FB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DFC6FC6-7A7F-4BFE-8988-4CD04237DF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>
            <a:extLst>
              <a:ext uri="{FF2B5EF4-FFF2-40B4-BE49-F238E27FC236}">
                <a16:creationId xmlns:a16="http://schemas.microsoft.com/office/drawing/2014/main" id="{B9C47D3A-714C-EC4C-9C77-CD5D5C066B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ACF8E1-B9F5-4DE9-923E-E75EB47705EE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DB6180C2-BE84-8615-12FF-F49287365D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2AC3EC47-0C21-250F-736E-511068DCE6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D044470-33A7-6DCA-398E-A685DF20B7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D3180D-13B9-4F2A-9436-AF27DDF38235}" type="slidenum">
              <a:rPr lang="en-GB" altLang="en-US" sz="1200" smtClean="0"/>
              <a:pPr/>
              <a:t>2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67C46A2-A118-9606-8878-EA5CAA611C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0AC1C0E-F01D-E4AB-47D9-B9A48415B9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E12F6E4-EF78-DE4D-0F24-B23CC1167B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A10F35-5DE6-40FC-A437-38C44C68C24A}" type="slidenum">
              <a:rPr lang="en-GB" altLang="en-US" sz="1200" smtClean="0"/>
              <a:pPr/>
              <a:t>3</a:t>
            </a:fld>
            <a:endParaRPr lang="en-GB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4985264-7724-FF21-0853-FD1B9B2276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7ECF867-DF51-69BA-116B-22F76E175C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E6CC4A-4909-3A22-9C54-A1AC961ED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CF478A-AC8D-7A9E-5553-450A7D57A8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F15A04-300F-11D2-9A70-E72F80815A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41E9D-AB61-46D6-B1A7-1183E2D973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407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8E3563-59F3-BB86-D8A8-67FFA3B8FC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CF2FF5-01F1-4173-B9BF-E8499B7D67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333F76-CF7C-470D-9B46-6434DFD55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FA475-5CE0-43EE-92B1-456829FC69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395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C84ED6-491F-8FBF-FC52-BAB632111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2B81B9-A157-68E4-34F4-494DCCA134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1FA129-AD04-42A4-F5CE-8DBA8F1386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EB704-B4B2-4EB0-9202-A275BF797C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64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17E8A6-A36C-F0E9-4CD2-6795D85BCA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7E3831-5CCA-F8F1-86C7-AA0A53B1BE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66EE9C-9452-0F9C-BFCC-FA50A1B2A5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99C54-BF72-4B87-8B13-58B9E83A8A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591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5BC036-44D1-66DB-65D0-C527586D41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E1D4FC-09AF-FC40-5B35-55852B881F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8993C1-CFA1-55EC-3005-604D4509E2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117E9-F185-448E-9A4F-B0B2297E8C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017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0ADF3D-306C-7015-2B1B-8CB8DCC7DE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0E5C22-180A-78C8-3121-051C4DED2E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570A96-3205-ED45-3A08-2B56797794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836B1-0D87-421A-A3DE-2A4185AE58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282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21B045F-5D3E-2AC8-B8DF-73C8103C07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ACFCA6-4CCF-AB71-1809-510ECA799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52FA8A9-DC21-20EA-DDD4-1F3FD55ED8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2307D-AE4D-44A7-8A18-70A4A9CF8A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208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2CBD122-A1BB-A096-0753-57CDA52C2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267D6B1-B86A-77AE-90CA-0206F0345E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6C95628-7231-ABB3-D32A-DFF0055CD2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937DF-A94E-45D0-A1B9-294BCCA7CC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3109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412BBAA-9745-5168-56A4-FB1F3C42E2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8B43AD-E713-6401-834B-A0B3E40F46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2F21CD7-0E93-C1BC-DF6B-9A3EA1D2BC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90639-4282-4AD6-93CE-FF0056EC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731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E95EB4-E209-58A4-AA8A-639D6DF8A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F86E29-D50D-2F94-1D2B-3283BB8FCA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B4775-2F4B-97B3-DA87-CA545D5174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3951E-9A0B-46FF-A0EA-4762E2A699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957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D83C11-D102-57C8-078D-422C6B6CBE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90444D-6EC3-6034-7D6D-9DBA227316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3462AB-E2AD-32B9-4EDD-07FDE1BFC1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900D4-5EE1-49B9-BF22-A696EA83C8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273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4FDF813-CB65-7C31-CE03-4B2C0A8377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FE9386F-A0BB-343D-4775-5354280464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5B8E469-8037-04CF-5CD3-2BBEE98DD8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AE3B619-FEF8-3949-0B71-BD8600DE21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35B7361-0E36-50D5-4DDB-A29E80044A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729E79D-9BA9-4072-8B76-D812016ED7E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Orford Castle - Digital Reconstructions">
            <a:extLst>
              <a:ext uri="{FF2B5EF4-FFF2-40B4-BE49-F238E27FC236}">
                <a16:creationId xmlns:a16="http://schemas.microsoft.com/office/drawing/2014/main" id="{0CD223F0-47FA-D34A-CC38-F06AB3085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8325"/>
            <a:ext cx="9144000" cy="572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rford Castle - England — ProFantasy Community Forum">
            <a:extLst>
              <a:ext uri="{FF2B5EF4-FFF2-40B4-BE49-F238E27FC236}">
                <a16:creationId xmlns:a16="http://schemas.microsoft.com/office/drawing/2014/main" id="{12AA96F1-60B1-8A02-0868-C794814E7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0"/>
            <a:ext cx="703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0</TotalTime>
  <Words>3</Words>
  <Application>Microsoft Office PowerPoint</Application>
  <PresentationFormat>On-screen Show (4:3)</PresentationFormat>
  <Paragraphs>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Times New Roman</vt:lpstr>
      <vt:lpstr>Arial</vt:lpstr>
      <vt:lpstr>Default Design</vt:lpstr>
      <vt:lpstr>PowerPoint Presentation</vt:lpstr>
      <vt:lpstr>PowerPoint Presentation</vt:lpstr>
      <vt:lpstr>PowerPoint Presentation</vt:lpstr>
    </vt:vector>
  </TitlesOfParts>
  <Company>High Barnet Baptist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‘The name of the Lord is a strong tower; the righteous run into it and they are saved.’   Proverbs 18:10</dc:title>
  <dc:creator>Pastors Study</dc:creator>
  <cp:lastModifiedBy>Martin Aylett</cp:lastModifiedBy>
  <cp:revision>3</cp:revision>
  <dcterms:created xsi:type="dcterms:W3CDTF">2005-01-13T15:24:55Z</dcterms:created>
  <dcterms:modified xsi:type="dcterms:W3CDTF">2025-11-07T21:25:59Z</dcterms:modified>
</cp:coreProperties>
</file>