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0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5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75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339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785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332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519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133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9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82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4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35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5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49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45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8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C1DAFAC-9C45-4699-98FE-CCED4D9A65B7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BD6D1-E8EB-47E3-8956-A9BD6BAF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05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BCD4-D572-4910-9DAC-016859CA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01" y="0"/>
            <a:ext cx="9866703" cy="1400530"/>
          </a:xfrm>
        </p:spPr>
        <p:txBody>
          <a:bodyPr/>
          <a:lstStyle/>
          <a:p>
            <a:r>
              <a:rPr lang="en-GB" b="1" dirty="0"/>
              <a:t>Your troops will be willing on the day of your battle </a:t>
            </a:r>
            <a:r>
              <a:rPr lang="en-GB" sz="3200" dirty="0"/>
              <a:t>– Psalm 110:3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6504F70-5F4C-44D8-BB65-DCDCBB5D9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1342"/>
            <a:ext cx="12192000" cy="4916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73D60A-9942-4E3F-8C9D-EC94C88B3089}"/>
              </a:ext>
            </a:extLst>
          </p:cNvPr>
          <p:cNvCxnSpPr/>
          <p:nvPr/>
        </p:nvCxnSpPr>
        <p:spPr>
          <a:xfrm>
            <a:off x="0" y="161778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3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BCD4-D572-4910-9DAC-016859CA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01" y="0"/>
            <a:ext cx="9909835" cy="1400530"/>
          </a:xfrm>
        </p:spPr>
        <p:txBody>
          <a:bodyPr/>
          <a:lstStyle/>
          <a:p>
            <a:r>
              <a:rPr lang="en-GB" b="1" dirty="0"/>
              <a:t>Your troops will be willing on the day of your battle </a:t>
            </a:r>
            <a:r>
              <a:rPr lang="en-GB" sz="3200" dirty="0"/>
              <a:t>– Psalm 110:3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6504F70-5F4C-44D8-BB65-DCDCBB5D9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1342"/>
            <a:ext cx="12192000" cy="4916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Psalm 110 – is all about Jesus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3600" dirty="0"/>
              <a:t>The most quoted Psalm in the NT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3600" dirty="0"/>
              <a:t>Jesus used it to confound his opponents – </a:t>
            </a:r>
            <a:r>
              <a:rPr lang="en-GB" sz="2800" dirty="0"/>
              <a:t>Matt 24</a:t>
            </a:r>
            <a:endParaRPr lang="en-GB" sz="36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73D60A-9942-4E3F-8C9D-EC94C88B3089}"/>
              </a:ext>
            </a:extLst>
          </p:cNvPr>
          <p:cNvCxnSpPr/>
          <p:nvPr/>
        </p:nvCxnSpPr>
        <p:spPr>
          <a:xfrm>
            <a:off x="0" y="161778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7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BCD4-D572-4910-9DAC-016859CA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01" y="0"/>
            <a:ext cx="9918461" cy="1400530"/>
          </a:xfrm>
        </p:spPr>
        <p:txBody>
          <a:bodyPr/>
          <a:lstStyle/>
          <a:p>
            <a:r>
              <a:rPr lang="en-GB" b="1" dirty="0"/>
              <a:t>Your troops will be willing on the day of your battle </a:t>
            </a:r>
            <a:r>
              <a:rPr lang="en-GB" sz="3200" dirty="0"/>
              <a:t>– Psalm 110:3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6504F70-5F4C-44D8-BB65-DCDCBB5D9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7020"/>
            <a:ext cx="12192000" cy="5213350"/>
          </a:xfrm>
        </p:spPr>
        <p:txBody>
          <a:bodyPr>
            <a:normAutofit/>
          </a:bodyPr>
          <a:lstStyle/>
          <a:p>
            <a:pPr marL="514350" lvl="0" indent="-514350">
              <a:spcAft>
                <a:spcPts val="3600"/>
              </a:spcAft>
              <a:buFont typeface="+mj-lt"/>
              <a:buAutoNum type="arabicPeriod"/>
            </a:pP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God promises Jesus will always have his </a:t>
            </a:r>
            <a:r>
              <a:rPr lang="en-GB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people</a:t>
            </a:r>
          </a:p>
          <a:p>
            <a:pPr marL="514350" lvl="0" indent="-514350">
              <a:spcAft>
                <a:spcPts val="3600"/>
              </a:spcAft>
              <a:buFont typeface="+mj-lt"/>
              <a:buAutoNum type="arabicPeriod"/>
            </a:pP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God promises Jesus special </a:t>
            </a:r>
            <a:r>
              <a:rPr lang="en-GB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times of power</a:t>
            </a:r>
          </a:p>
          <a:p>
            <a:pPr marL="514350" lvl="0" indent="-514350">
              <a:spcAft>
                <a:spcPts val="3600"/>
              </a:spcAft>
              <a:buFont typeface="+mj-lt"/>
              <a:buAutoNum type="arabicPeriod"/>
            </a:pP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God promises Jesus a </a:t>
            </a:r>
            <a:r>
              <a:rPr lang="en-GB" sz="3200" b="1" u="sng" dirty="0">
                <a:latin typeface="Verdana" panose="020B0604030504040204" pitchFamily="34" charset="0"/>
                <a:ea typeface="Verdana" panose="020B0604030504040204" pitchFamily="34" charset="0"/>
              </a:rPr>
              <a:t>willing</a:t>
            </a:r>
            <a:r>
              <a:rPr lang="en-GB" sz="32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people </a:t>
            </a:r>
          </a:p>
          <a:p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90A767E-07C8-4BEE-8B41-962CFE1FC4A5}"/>
              </a:ext>
            </a:extLst>
          </p:cNvPr>
          <p:cNvCxnSpPr/>
          <p:nvPr/>
        </p:nvCxnSpPr>
        <p:spPr>
          <a:xfrm>
            <a:off x="0" y="161778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04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96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Verdana</vt:lpstr>
      <vt:lpstr>Wingdings 3</vt:lpstr>
      <vt:lpstr>Ion</vt:lpstr>
      <vt:lpstr>Your troops will be willing on the day of your battle – Psalm 110:3   </vt:lpstr>
      <vt:lpstr>Your troops will be willing on the day of your battle – Psalm 110:3   </vt:lpstr>
      <vt:lpstr>Your troops will be willing on the day of your battle – Psalm 110:3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Balmer</dc:creator>
  <cp:lastModifiedBy>Martin Aylett</cp:lastModifiedBy>
  <cp:revision>4</cp:revision>
  <dcterms:created xsi:type="dcterms:W3CDTF">2019-05-09T08:32:53Z</dcterms:created>
  <dcterms:modified xsi:type="dcterms:W3CDTF">2022-09-20T20:52:32Z</dcterms:modified>
</cp:coreProperties>
</file>