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94" r:id="rId4"/>
    <p:sldId id="278" r:id="rId5"/>
    <p:sldId id="295" r:id="rId6"/>
    <p:sldId id="296" r:id="rId7"/>
    <p:sldId id="285" r:id="rId8"/>
    <p:sldId id="287" r:id="rId9"/>
    <p:sldId id="298" r:id="rId10"/>
    <p:sldId id="288" r:id="rId11"/>
    <p:sldId id="299" r:id="rId12"/>
    <p:sldId id="289" r:id="rId13"/>
    <p:sldId id="290" r:id="rId14"/>
    <p:sldId id="293" r:id="rId15"/>
    <p:sldId id="284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04/02/2024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661248"/>
            <a:ext cx="9144000" cy="1194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#3 – </a:t>
            </a:r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be right with God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v17-18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Fulfilled the Old Testament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Doctrinal teaching 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Predictive prophecy, inc. ‘Types’ or ‘shadows’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4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the difference between chief priests and high priests? |  NeverThirsty">
            <a:extLst>
              <a:ext uri="{FF2B5EF4-FFF2-40B4-BE49-F238E27FC236}">
                <a16:creationId xmlns:a16="http://schemas.microsoft.com/office/drawing/2014/main" id="{24021DD5-D1AB-3DE8-8CC6-A6F43163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94972" cy="5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Tabernacle - Thinking7">
            <a:extLst>
              <a:ext uri="{FF2B5EF4-FFF2-40B4-BE49-F238E27FC236}">
                <a16:creationId xmlns:a16="http://schemas.microsoft.com/office/drawing/2014/main" id="{EF624D2D-41D5-88DB-1B47-6014A5A09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 b="8879"/>
          <a:stretch/>
        </p:blipFill>
        <p:spPr bwMode="auto">
          <a:xfrm>
            <a:off x="3484849" y="-2"/>
            <a:ext cx="5608827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© Phil McKay from GoodSalt.com  ">
            <a:extLst>
              <a:ext uri="{FF2B5EF4-FFF2-40B4-BE49-F238E27FC236}">
                <a16:creationId xmlns:a16="http://schemas.microsoft.com/office/drawing/2014/main" id="{D636719A-8667-9EAD-E31F-F4E72A255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3"/>
          <a:stretch/>
        </p:blipFill>
        <p:spPr bwMode="auto">
          <a:xfrm>
            <a:off x="3368385" y="3537012"/>
            <a:ext cx="562934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0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v17-18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Fulfilled the Old Testament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Doctrinal teaching </a:t>
            </a:r>
          </a:p>
          <a:p>
            <a:pPr lvl="1">
              <a:spcBef>
                <a:spcPts val="1200"/>
              </a:spcBef>
            </a:pP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Predictive prophecy, inc. ‘Types’ or ‘shadows’ 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</a:rPr>
              <a:t>The Moral law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v17-18</a:t>
            </a:r>
            <a:endParaRPr lang="en-GB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Fulfilled the Old Testament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Doctrinal teaching </a:t>
            </a:r>
          </a:p>
          <a:p>
            <a:pPr lvl="1">
              <a:spcBef>
                <a:spcPts val="1200"/>
              </a:spcBef>
            </a:pPr>
            <a:r>
              <a:rPr lang="en-GB" sz="3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Predictive prophecy, inc. ‘Types’ or ‘shadows’ 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</a:rPr>
              <a:t>The Moral law</a:t>
            </a:r>
          </a:p>
          <a:p>
            <a:pPr lvl="2">
              <a:lnSpc>
                <a:spcPts val="2700"/>
              </a:lnSpc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</a:rPr>
              <a:t>He kept it </a:t>
            </a:r>
          </a:p>
          <a:p>
            <a:pPr lvl="2">
              <a:lnSpc>
                <a:spcPts val="2700"/>
              </a:lnSpc>
              <a:spcBef>
                <a:spcPts val="600"/>
              </a:spcBef>
            </a:pPr>
            <a:r>
              <a:rPr lang="en-GB" sz="3200" dirty="0">
                <a:solidFill>
                  <a:schemeClr val="bg1"/>
                </a:solidFill>
              </a:rPr>
              <a:t>He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deepened it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8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v17-18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Fulfilled the Old Testament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Applied the Old Testament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v19-20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9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v17-18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Fulfilled the Old Testament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Applied the Old Testament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v19-20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Don’t play fast and loose with the law of God – </a:t>
            </a:r>
            <a:r>
              <a:rPr lang="en-GB" sz="2200" dirty="0">
                <a:solidFill>
                  <a:schemeClr val="bg1"/>
                </a:solidFill>
              </a:rPr>
              <a:t>v19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3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v17-18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Fulfilled the Old Testament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Applied the Old Testament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v19-20 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Don’t play fast and loose with the law of God – </a:t>
            </a:r>
            <a:r>
              <a:rPr lang="en-GB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v19</a:t>
            </a:r>
            <a:r>
              <a:rPr lang="en-GB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Encourage others to keep it – </a:t>
            </a:r>
            <a:r>
              <a:rPr lang="en-GB" sz="2200" dirty="0">
                <a:solidFill>
                  <a:schemeClr val="bg1"/>
                </a:solidFill>
              </a:rPr>
              <a:t>v19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5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v17-18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Fulfilled the Old Testament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Applied the Old Testament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v19-20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Don’t play fast and loose with the law of God – </a:t>
            </a:r>
            <a:r>
              <a:rPr lang="en-GB" sz="2200" dirty="0">
                <a:solidFill>
                  <a:schemeClr val="bg1"/>
                </a:solidFill>
              </a:rPr>
              <a:t>v19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Encourage others to keep it – </a:t>
            </a:r>
            <a:r>
              <a:rPr lang="en-GB" sz="2200" dirty="0">
                <a:solidFill>
                  <a:schemeClr val="bg1"/>
                </a:solidFill>
              </a:rPr>
              <a:t>v19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Obtain a deeper righteousness, not just more – </a:t>
            </a:r>
            <a:r>
              <a:rPr lang="en-GB" sz="2200" dirty="0">
                <a:solidFill>
                  <a:schemeClr val="bg1"/>
                </a:solidFill>
              </a:rPr>
              <a:t>v20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Endorsed the Old Testament </a:t>
            </a:r>
            <a:r>
              <a:rPr lang="en-GB" sz="2400" b="1" dirty="0">
                <a:solidFill>
                  <a:schemeClr val="bg1"/>
                </a:solidFill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v17-18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Endorsed the Old Testament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v17-18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Every part of it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 of 1">
            <a:extLst>
              <a:ext uri="{FF2B5EF4-FFF2-40B4-BE49-F238E27FC236}">
                <a16:creationId xmlns:a16="http://schemas.microsoft.com/office/drawing/2014/main" id="{EB0D1431-C0AA-900B-905E-CABC58E5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80" y="146775"/>
            <a:ext cx="3981819" cy="49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NEW SERIES! The Use of Old Testament Prophecies in the New Testament  (Part 1–Introduction) – Resurrecting Orthodoxy">
            <a:extLst>
              <a:ext uri="{FF2B5EF4-FFF2-40B4-BE49-F238E27FC236}">
                <a16:creationId xmlns:a16="http://schemas.microsoft.com/office/drawing/2014/main" id="{66AB5DA4-BE98-6FB3-6D63-415E26A5C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" y="1484784"/>
            <a:ext cx="4682020" cy="522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5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Endorsed the Old Testament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- </a:t>
            </a:r>
            <a:r>
              <a:rPr lang="en-GB" sz="2400" dirty="0">
                <a:solidFill>
                  <a:schemeClr val="bg1"/>
                </a:solidFill>
              </a:rPr>
              <a:t>v17-18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Every part of it</a:t>
            </a: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Every truth of it</a:t>
            </a:r>
            <a:endParaRPr lang="en-GB" sz="3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0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ebrew Writing Styles - Biblical &amp; Modern">
            <a:extLst>
              <a:ext uri="{FF2B5EF4-FFF2-40B4-BE49-F238E27FC236}">
                <a16:creationId xmlns:a16="http://schemas.microsoft.com/office/drawing/2014/main" id="{948BDE22-18AB-F1C8-F012-7B6DBD7BF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6652"/>
            <a:ext cx="691224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v17-18</a:t>
            </a:r>
            <a:endParaRPr lang="en-GB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Fulfilled the Old Testament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4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Jesus Endorsed the Old Testament 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 v17-18</a:t>
            </a:r>
            <a:endParaRPr lang="en-GB" sz="2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Fulfilled the Old Testament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GB" sz="3200" dirty="0">
                <a:solidFill>
                  <a:schemeClr val="bg1"/>
                </a:solidFill>
              </a:rPr>
              <a:t>Doctrinal teaching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be Right with God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8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stom Logo Embossing Seal - 38mm Circular-EM38-LOGO">
            <a:extLst>
              <a:ext uri="{FF2B5EF4-FFF2-40B4-BE49-F238E27FC236}">
                <a16:creationId xmlns:a16="http://schemas.microsoft.com/office/drawing/2014/main" id="{691A0A7A-08A5-9926-3740-7DBA8395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7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How to be Right with God</vt:lpstr>
      <vt:lpstr>How to be Right with God</vt:lpstr>
      <vt:lpstr>PowerPoint Presentation</vt:lpstr>
      <vt:lpstr>How to be Right with God</vt:lpstr>
      <vt:lpstr>PowerPoint Presentation</vt:lpstr>
      <vt:lpstr>How to be Right with God</vt:lpstr>
      <vt:lpstr>How to be Right with God</vt:lpstr>
      <vt:lpstr>PowerPoint Presentation</vt:lpstr>
      <vt:lpstr>How to be Right with God</vt:lpstr>
      <vt:lpstr>PowerPoint Presentation</vt:lpstr>
      <vt:lpstr>How to be Right with God</vt:lpstr>
      <vt:lpstr>How to be Right with God</vt:lpstr>
      <vt:lpstr>How to be Right with God</vt:lpstr>
      <vt:lpstr>How to be Right with God</vt:lpstr>
      <vt:lpstr>How to be Right with God</vt:lpstr>
      <vt:lpstr>How to be Right with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41</cp:revision>
  <dcterms:created xsi:type="dcterms:W3CDTF">2013-08-31T19:50:37Z</dcterms:created>
  <dcterms:modified xsi:type="dcterms:W3CDTF">2024-02-04T15:45:34Z</dcterms:modified>
</cp:coreProperties>
</file>