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6" r:id="rId4"/>
    <p:sldId id="268" r:id="rId5"/>
    <p:sldId id="258" r:id="rId6"/>
    <p:sldId id="259" r:id="rId7"/>
    <p:sldId id="266" r:id="rId8"/>
    <p:sldId id="260" r:id="rId9"/>
    <p:sldId id="262" r:id="rId10"/>
    <p:sldId id="270" r:id="rId11"/>
    <p:sldId id="267" r:id="rId12"/>
    <p:sldId id="263" r:id="rId13"/>
    <p:sldId id="265" r:id="rId14"/>
    <p:sldId id="271" r:id="rId15"/>
    <p:sldId id="264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112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5EBB-B672-E782-E008-14CE7A964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D1BF84-626E-F66F-2ECA-304A281A4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02BC2-5B77-62D6-490E-4540A7C08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15EC-B75A-4E01-BADA-0F946054E7E5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E4391-C0DF-7595-B64A-93C5CE95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57A4A-F399-991A-E5EC-1234032AE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D843-473B-4D36-BCCC-6957381C3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7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97525-8890-CA20-2433-6E7C71F1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EA2C7-8E81-F402-7CD5-DD2D6DBC0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605D6-27BB-EB0E-DB42-BC17B480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15EC-B75A-4E01-BADA-0F946054E7E5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AFE3A-7ECB-6332-5986-6C50647D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F51E0-87C9-C840-3FA9-AB1539C4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D843-473B-4D36-BCCC-6957381C3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073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699D9B-638E-3A88-C421-0BD17D4F51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54C037-546A-2F0E-0D37-087747E73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49BF8-BF0E-684F-0411-C4A6E1339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15EC-B75A-4E01-BADA-0F946054E7E5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3CEB8-0568-3E44-8316-1AB5DD935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CDED5-B213-9A19-14C4-1BB91771D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D843-473B-4D36-BCCC-6957381C3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08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A0D2-201D-AF70-00D6-DC37A7968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84AD5-E679-432E-4CFA-3E76EFB34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99D6A-10C8-054E-1082-B5B600751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15EC-B75A-4E01-BADA-0F946054E7E5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90F16-96F3-C76A-FC3B-F4C43F33C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A9464-20CB-A376-794F-507872EF7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D843-473B-4D36-BCCC-6957381C3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22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975BE-F74B-7D0E-149F-62152C0E4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ED4AD-E95A-AE4B-8E03-FBB27F6E6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4D6C0-E674-29E5-FE54-258D2B349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15EC-B75A-4E01-BADA-0F946054E7E5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642F4-5215-F50C-239D-9E3581D87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21DA0-F050-C2D3-13EB-884E4CDED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D843-473B-4D36-BCCC-6957381C3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06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B595D-CA9A-0610-6AE9-AAE70B9DF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F3228-A08A-D987-528D-2321FB628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0609-784F-884F-8755-9941AC37E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1CB42-9586-6931-1F78-48C7EACD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15EC-B75A-4E01-BADA-0F946054E7E5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8B0E1-6EAF-CD96-FC9B-0A7223F7F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A28B1-43FC-6C30-E4A7-A894EE640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D843-473B-4D36-BCCC-6957381C3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21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7A767-2D91-F8C9-C6B0-9A7DD0825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51C94-980F-8254-0C98-E5EB7CEE2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1430E-34FE-E301-5B28-334FA3AF4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C523B7-3681-26D2-3A24-88FB3C5ABF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F65179-DF68-A96F-A8FB-CAE5C37C2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1A8ED7-38FD-06E9-52A6-6380E712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15EC-B75A-4E01-BADA-0F946054E7E5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84E91C-9F99-196C-DA0A-C24833D7D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A97F61-1393-222F-2F89-5616D16AF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D843-473B-4D36-BCCC-6957381C3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35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3F6A0-49B6-A420-F417-DD510C285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4DE37D-CCA1-FF0F-6B38-45D329791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15EC-B75A-4E01-BADA-0F946054E7E5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36819F-F882-C303-FADF-097CD7C59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A7CECC-EA40-18F2-3192-7E2E4A8C1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D843-473B-4D36-BCCC-6957381C3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94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000139-D349-6D24-6E6A-C7E10B7DE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15EC-B75A-4E01-BADA-0F946054E7E5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B71DA5-98C7-39E8-9AE1-45D4F34B8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19C2C-DB44-95A1-9C16-AA8081F5E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D843-473B-4D36-BCCC-6957381C3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82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615CF-B369-75B4-27CD-5AFA91918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F1F06-F3F6-6A5C-F3BA-85DE534E7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62B4B-70B1-2A39-5E78-D1A274CDE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F9A43-A78A-3A52-F9C5-1E241F95E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15EC-B75A-4E01-BADA-0F946054E7E5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F13F5-584E-921D-5EAF-A0E96AF4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C2A42-90AD-DBDF-0E6B-C10D8AE91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D843-473B-4D36-BCCC-6957381C3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57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7D716-74E8-BD83-8D96-36CF49D1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BB7B71-25AA-2EAD-4BF2-84478C875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7E0230-6438-00A8-44D6-5898B10B2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605D8-4BAA-C856-6244-C48B7EB13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15EC-B75A-4E01-BADA-0F946054E7E5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64FE8-E6D0-45B1-78E0-F70ECD11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7ED0F-74B9-6413-C0C1-4683BA3AF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D843-473B-4D36-BCCC-6957381C3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79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834C1B-C958-9FC1-BDD8-AAE1B1334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BA84B-95E7-CFF4-676D-55890B968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87D47-0A43-FD9B-08B3-6CAC7B4D4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515EC-B75A-4E01-BADA-0F946054E7E5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72571-1D74-0E9E-AD88-EBB2619BC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5E427-9E85-3F5C-CFEC-E48F8DF14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4D843-473B-4D36-BCCC-6957381C3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25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F3625-26A1-E859-8C5F-919EF5031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6400"/>
            <a:ext cx="12192000" cy="35052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lang="en-GB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Aharoni" panose="02010803020104030203" pitchFamily="2" charset="-79"/>
              </a:rPr>
              <a:t>‘The name of the Lord is a fortified tower’ </a:t>
            </a:r>
            <a:br>
              <a:rPr lang="en-GB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dirty="0">
                <a:latin typeface="Aptos" panose="020B0004020202020204" pitchFamily="34" charset="0"/>
                <a:cs typeface="Aharoni" panose="02010803020104030203" pitchFamily="2" charset="-79"/>
              </a:rPr>
              <a:t>Proverbs 18v10</a:t>
            </a:r>
            <a:endParaRPr lang="en-GB" i="1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05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8954CB-7A18-9A2C-ABBC-47FE9C731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2A1D-8BF7-E378-6EF4-2CFCBC87D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‘Jehovah Nissi’ </a:t>
            </a:r>
            <a:r>
              <a:rPr lang="en-GB" sz="2800" dirty="0"/>
              <a:t>(Exodus 17v15)</a:t>
            </a:r>
            <a:br>
              <a:rPr lang="en-GB" dirty="0"/>
            </a:b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‘The Lord is my Banner’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A8777-80DD-552B-29E2-269C99F62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2160"/>
            <a:ext cx="12192000" cy="5315839"/>
          </a:xfrm>
        </p:spPr>
        <p:txBody>
          <a:bodyPr/>
          <a:lstStyle/>
          <a:p>
            <a:pPr marL="0" indent="0">
              <a:lnSpc>
                <a:spcPct val="200000"/>
              </a:lnSpc>
              <a:spcBef>
                <a:spcPts val="1800"/>
              </a:spcBef>
              <a:buNone/>
            </a:pPr>
            <a:endParaRPr lang="en-GB" sz="3600" dirty="0"/>
          </a:p>
          <a:p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110024-39F5-6DB7-BBF8-CAF4DD5D0308}"/>
              </a:ext>
            </a:extLst>
          </p:cNvPr>
          <p:cNvCxnSpPr/>
          <p:nvPr/>
        </p:nvCxnSpPr>
        <p:spPr>
          <a:xfrm>
            <a:off x="0" y="1307275"/>
            <a:ext cx="12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B1BF9B9-479B-70B3-A165-3D3FE33F921D}"/>
              </a:ext>
            </a:extLst>
          </p:cNvPr>
          <p:cNvSpPr txBox="1"/>
          <p:nvPr/>
        </p:nvSpPr>
        <p:spPr>
          <a:xfrm>
            <a:off x="896112" y="2090172"/>
            <a:ext cx="1064361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conform to 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the pattern of this world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but be transformed by the renewing of your mind. Then you will be able to test and approve what God’s will is—his good, pleasing and perfect will. </a:t>
            </a:r>
          </a:p>
          <a:p>
            <a:pPr algn="ctr"/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dirty="0"/>
              <a:t>Romans 12v2</a:t>
            </a:r>
          </a:p>
        </p:txBody>
      </p:sp>
    </p:spTree>
    <p:extLst>
      <p:ext uri="{BB962C8B-B14F-4D97-AF65-F5344CB8AC3E}">
        <p14:creationId xmlns:p14="http://schemas.microsoft.com/office/powerpoint/2010/main" val="2284636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6A0920-BB78-98AC-EE07-BADB3BC35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154A3-E7D1-7613-CC75-70AF90DCA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‘Jehovah Nissi’ </a:t>
            </a:r>
            <a:r>
              <a:rPr lang="en-GB" sz="2800" dirty="0"/>
              <a:t>(Exodus 17v15)</a:t>
            </a:r>
            <a:br>
              <a:rPr lang="en-GB" dirty="0"/>
            </a:b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‘The Lord is my Banner’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DD12E-8B21-4379-AF7C-BDD712EFF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2160"/>
            <a:ext cx="12192000" cy="5315839"/>
          </a:xfrm>
        </p:spPr>
        <p:txBody>
          <a:bodyPr/>
          <a:lstStyle/>
          <a:p>
            <a:pPr marL="0" indent="0">
              <a:lnSpc>
                <a:spcPct val="200000"/>
              </a:lnSpc>
              <a:spcBef>
                <a:spcPts val="1800"/>
              </a:spcBef>
              <a:buNone/>
            </a:pPr>
            <a:endParaRPr lang="en-GB" sz="3600" dirty="0"/>
          </a:p>
          <a:p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8A4274-E1BD-0CD0-2D53-F61CE24A651E}"/>
              </a:ext>
            </a:extLst>
          </p:cNvPr>
          <p:cNvCxnSpPr/>
          <p:nvPr/>
        </p:nvCxnSpPr>
        <p:spPr>
          <a:xfrm>
            <a:off x="0" y="1307275"/>
            <a:ext cx="12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78F43F3-5D40-3805-65E6-9138D6D1B7F5}"/>
              </a:ext>
            </a:extLst>
          </p:cNvPr>
          <p:cNvSpPr txBox="1"/>
          <p:nvPr/>
        </p:nvSpPr>
        <p:spPr>
          <a:xfrm>
            <a:off x="896112" y="2090172"/>
            <a:ext cx="1064361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conform to the pattern of this world, but be transformed by the renewing of your mind. 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Then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will be able to test and approve what God’s will is—his good, pleasing and perfect will. </a:t>
            </a:r>
          </a:p>
          <a:p>
            <a:pPr algn="ctr"/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dirty="0"/>
              <a:t>Romans 12v2</a:t>
            </a:r>
          </a:p>
        </p:txBody>
      </p:sp>
    </p:spTree>
    <p:extLst>
      <p:ext uri="{BB962C8B-B14F-4D97-AF65-F5344CB8AC3E}">
        <p14:creationId xmlns:p14="http://schemas.microsoft.com/office/powerpoint/2010/main" val="2279893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F43C95-9FCF-416C-3D1F-D692D2F49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E9B5-53E7-CC59-11ED-5074C08FC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‘Jehovah Nissi’ </a:t>
            </a:r>
            <a:r>
              <a:rPr lang="en-GB" sz="2800" dirty="0"/>
              <a:t>(Exodus 17v15)</a:t>
            </a:r>
            <a:br>
              <a:rPr lang="en-GB" dirty="0"/>
            </a:b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‘The Lord is my Banner’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558C7-73BE-F8A2-BD52-1B01116D1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2160"/>
            <a:ext cx="12192000" cy="531583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‘my Banner’ </a:t>
            </a:r>
            <a:r>
              <a:rPr lang="en-US" sz="3600" dirty="0"/>
              <a:t>= my protector and deliverer 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people will be attacked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‘The Flesh’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– Galatians 5.17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The "world”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– Romans 12.2 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GB" sz="3600" b="1" dirty="0"/>
              <a:t>Satan</a:t>
            </a:r>
            <a:r>
              <a:rPr lang="en-GB" sz="3600" dirty="0"/>
              <a:t> - </a:t>
            </a:r>
            <a:r>
              <a:rPr lang="en-GB" dirty="0"/>
              <a:t>1 Peter 5v8</a:t>
            </a:r>
            <a:endParaRPr lang="en-GB" sz="3600" dirty="0"/>
          </a:p>
          <a:p>
            <a:pPr lvl="1">
              <a:lnSpc>
                <a:spcPct val="100000"/>
              </a:lnSpc>
              <a:spcBef>
                <a:spcPts val="1800"/>
              </a:spcBef>
            </a:pPr>
            <a:endParaRPr lang="en-GB" sz="3600" dirty="0"/>
          </a:p>
          <a:p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1BCCEC-5A36-D1D0-D402-0E46368B4133}"/>
              </a:ext>
            </a:extLst>
          </p:cNvPr>
          <p:cNvCxnSpPr/>
          <p:nvPr/>
        </p:nvCxnSpPr>
        <p:spPr>
          <a:xfrm>
            <a:off x="0" y="1307275"/>
            <a:ext cx="12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154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125013-A4F8-498C-726E-7A9CD580D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83586-CCD5-554D-2EA6-77D5059B0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‘Jehovah Nissi’ </a:t>
            </a:r>
            <a:r>
              <a:rPr lang="en-GB" sz="2800" dirty="0"/>
              <a:t>(Exodus 17v15)</a:t>
            </a:r>
            <a:br>
              <a:rPr lang="en-GB" dirty="0"/>
            </a:b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‘The Lord is my Banner’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ED4C8-C0C1-48F0-8E4F-9A6235A15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2160"/>
            <a:ext cx="12192000" cy="5315839"/>
          </a:xfrm>
        </p:spPr>
        <p:txBody>
          <a:bodyPr/>
          <a:lstStyle/>
          <a:p>
            <a:pPr marL="0" indent="0">
              <a:lnSpc>
                <a:spcPct val="200000"/>
              </a:lnSpc>
              <a:spcBef>
                <a:spcPts val="1800"/>
              </a:spcBef>
              <a:buNone/>
            </a:pPr>
            <a:endParaRPr lang="en-GB" sz="3600" dirty="0"/>
          </a:p>
          <a:p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DC26BA-9182-A780-EE13-2280167BF5C3}"/>
              </a:ext>
            </a:extLst>
          </p:cNvPr>
          <p:cNvCxnSpPr/>
          <p:nvPr/>
        </p:nvCxnSpPr>
        <p:spPr>
          <a:xfrm>
            <a:off x="0" y="1307275"/>
            <a:ext cx="12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6809CC9-9A67-84C7-9BCD-35B2ED4121A2}"/>
              </a:ext>
            </a:extLst>
          </p:cNvPr>
          <p:cNvSpPr txBox="1"/>
          <p:nvPr/>
        </p:nvSpPr>
        <p:spPr>
          <a:xfrm>
            <a:off x="1472184" y="2889505"/>
            <a:ext cx="944575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alert and of sober mind. Your enemy the devil prowls around like a roaring lion looking for someone to devour.</a:t>
            </a:r>
          </a:p>
          <a:p>
            <a:pPr algn="ctr">
              <a:spcBef>
                <a:spcPts val="1200"/>
              </a:spcBef>
            </a:pPr>
            <a:r>
              <a:rPr lang="en-GB" sz="2400" dirty="0"/>
              <a:t>1 Peter 5v8</a:t>
            </a:r>
          </a:p>
        </p:txBody>
      </p:sp>
    </p:spTree>
    <p:extLst>
      <p:ext uri="{BB962C8B-B14F-4D97-AF65-F5344CB8AC3E}">
        <p14:creationId xmlns:p14="http://schemas.microsoft.com/office/powerpoint/2010/main" val="3071790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9B176D-0490-6CB2-5876-2107D6E29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2B382-C84D-2B4A-73D7-677680FB5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2160"/>
            <a:ext cx="12192000" cy="5315839"/>
          </a:xfrm>
        </p:spPr>
        <p:txBody>
          <a:bodyPr/>
          <a:lstStyle/>
          <a:p>
            <a:pPr marL="0" indent="0">
              <a:lnSpc>
                <a:spcPct val="200000"/>
              </a:lnSpc>
              <a:spcBef>
                <a:spcPts val="1800"/>
              </a:spcBef>
              <a:buNone/>
            </a:pPr>
            <a:endParaRPr lang="en-GB" sz="3600" dirty="0"/>
          </a:p>
          <a:p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0A6C41-9452-2269-E70E-56CBBA3D53C7}"/>
              </a:ext>
            </a:extLst>
          </p:cNvPr>
          <p:cNvCxnSpPr/>
          <p:nvPr/>
        </p:nvCxnSpPr>
        <p:spPr>
          <a:xfrm>
            <a:off x="0" y="1307275"/>
            <a:ext cx="12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12382DA-098F-FC26-146E-ABC22655C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9167" t="8140" r="18473" b="2627"/>
          <a:stretch>
            <a:fillRect/>
          </a:stretch>
        </p:blipFill>
        <p:spPr>
          <a:xfrm>
            <a:off x="0" y="0"/>
            <a:ext cx="12192000" cy="694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43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10B4AB-E978-EBB9-35A7-F5C869357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0E49-11E0-DBEF-4F75-0554FDE8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‘Jehovah Nissi’ </a:t>
            </a:r>
            <a:r>
              <a:rPr lang="en-GB" sz="2800" dirty="0"/>
              <a:t>(Exodus 17v15)</a:t>
            </a:r>
            <a:br>
              <a:rPr lang="en-GB" dirty="0"/>
            </a:b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‘The Lord is my Banner’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43C53-FFE2-5A45-B3AB-8B903323E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2160"/>
            <a:ext cx="12192000" cy="531583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‘my Banner’ </a:t>
            </a:r>
            <a:r>
              <a:rPr lang="en-US" sz="3600" dirty="0"/>
              <a:t>= my protector and deliverer 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God’s people will be attacked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His help, God’s people will win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GB" sz="3600" dirty="0"/>
          </a:p>
          <a:p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15199C-3995-2E09-3729-6FECE890101A}"/>
              </a:ext>
            </a:extLst>
          </p:cNvPr>
          <p:cNvCxnSpPr/>
          <p:nvPr/>
        </p:nvCxnSpPr>
        <p:spPr>
          <a:xfrm>
            <a:off x="0" y="1307275"/>
            <a:ext cx="12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930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5E51AA-E6F4-518C-0373-EACC41B66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5D022-DB46-1B55-2686-4D5C0FD7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‘Jehovah Nissi’ </a:t>
            </a:r>
            <a:r>
              <a:rPr lang="en-GB" sz="2800" dirty="0"/>
              <a:t>(Exodus 17v15)</a:t>
            </a:r>
            <a:br>
              <a:rPr lang="en-GB" dirty="0"/>
            </a:b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‘The Lord is my Banner’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09EC9-F905-C713-162B-BB8D3AF5A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2160"/>
            <a:ext cx="12192000" cy="5315839"/>
          </a:xfrm>
        </p:spPr>
        <p:txBody>
          <a:bodyPr/>
          <a:lstStyle/>
          <a:p>
            <a:pPr marL="0" indent="0">
              <a:lnSpc>
                <a:spcPct val="200000"/>
              </a:lnSpc>
              <a:spcBef>
                <a:spcPts val="1800"/>
              </a:spcBef>
              <a:buNone/>
            </a:pPr>
            <a:endParaRPr lang="en-GB" sz="3600" dirty="0"/>
          </a:p>
          <a:p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796B55-CA70-8F76-7B7A-229EBEC17E09}"/>
              </a:ext>
            </a:extLst>
          </p:cNvPr>
          <p:cNvCxnSpPr/>
          <p:nvPr/>
        </p:nvCxnSpPr>
        <p:spPr>
          <a:xfrm>
            <a:off x="0" y="1307275"/>
            <a:ext cx="12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3AE4191-907D-84FF-608E-CED53B22902C}"/>
              </a:ext>
            </a:extLst>
          </p:cNvPr>
          <p:cNvSpPr txBox="1"/>
          <p:nvPr/>
        </p:nvSpPr>
        <p:spPr>
          <a:xfrm>
            <a:off x="499533" y="2059772"/>
            <a:ext cx="1119293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"Work out your salvation with fear &amp; trembling, for It is God Who is at work in you both to will &amp; to work for His good pleasure’</a:t>
            </a:r>
          </a:p>
          <a:p>
            <a:pPr algn="ctr"/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dirty="0"/>
              <a:t>Philippians 2v12-13 </a:t>
            </a:r>
          </a:p>
        </p:txBody>
      </p:sp>
    </p:spTree>
    <p:extLst>
      <p:ext uri="{BB962C8B-B14F-4D97-AF65-F5344CB8AC3E}">
        <p14:creationId xmlns:p14="http://schemas.microsoft.com/office/powerpoint/2010/main" val="2718932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FAB74F-6215-906F-9F87-07ED764D8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7206-B787-B679-FD37-B3DEE5540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6400"/>
            <a:ext cx="12192000" cy="35052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GB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‘Jehovah Nissi’ </a:t>
            </a:r>
            <a:r>
              <a:rPr lang="en-GB" sz="2800" dirty="0"/>
              <a:t>(Exodus 17v15)</a:t>
            </a:r>
            <a:br>
              <a:rPr lang="en-GB" dirty="0"/>
            </a:b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‘The Lord is my Banner’</a:t>
            </a:r>
          </a:p>
        </p:txBody>
      </p:sp>
    </p:spTree>
    <p:extLst>
      <p:ext uri="{BB962C8B-B14F-4D97-AF65-F5344CB8AC3E}">
        <p14:creationId xmlns:p14="http://schemas.microsoft.com/office/powerpoint/2010/main" val="1383830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D4288-71D8-2AA6-DE2F-8B2C1091EB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F9250-C57A-D83A-9135-44C2423928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THE RAISING OF THE UNION JACK ON THE FALKLAND ISLANDS. | Imperial War  Museums">
            <a:extLst>
              <a:ext uri="{FF2B5EF4-FFF2-40B4-BE49-F238E27FC236}">
                <a16:creationId xmlns:a16="http://schemas.microsoft.com/office/drawing/2014/main" id="{58A3ED2D-5163-5EBA-A5E4-FC06909DA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0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847FBA-D56B-86F4-29A0-646507B95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3D321-0279-0D57-14C2-D02674020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‘Jehovah Nissi’ </a:t>
            </a:r>
            <a:r>
              <a:rPr lang="en-GB" sz="2800" dirty="0"/>
              <a:t>(Exodus 17v15)</a:t>
            </a:r>
            <a:br>
              <a:rPr lang="en-GB" dirty="0"/>
            </a:b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‘The Lord is my Banner’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9D948-DE65-57BA-ECAB-64BC1A73C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2160"/>
            <a:ext cx="12192000" cy="5315839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spcBef>
                <a:spcPts val="3000"/>
              </a:spcBef>
              <a:buNone/>
            </a:pPr>
            <a:r>
              <a:rPr lang="en-US" sz="3600" b="1" dirty="0"/>
              <a:t>‘my Banner’ </a:t>
            </a:r>
            <a:r>
              <a:rPr lang="en-US" sz="3600" dirty="0"/>
              <a:t>= my protector and deliverer </a:t>
            </a:r>
            <a:endParaRPr lang="en-GB" sz="3600" dirty="0"/>
          </a:p>
          <a:p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341BD5-BEBA-D52E-5C73-D160D7A2A6EA}"/>
              </a:ext>
            </a:extLst>
          </p:cNvPr>
          <p:cNvCxnSpPr/>
          <p:nvPr/>
        </p:nvCxnSpPr>
        <p:spPr>
          <a:xfrm>
            <a:off x="0" y="1307275"/>
            <a:ext cx="12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018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094419-23BB-DE8F-EDA2-04EB6C42E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D118F-B0F8-B892-953E-CEDC6E213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‘Jehovah Nissi’ </a:t>
            </a:r>
            <a:r>
              <a:rPr lang="en-GB" sz="2800" dirty="0"/>
              <a:t>(Exodus 17v15)</a:t>
            </a:r>
            <a:br>
              <a:rPr lang="en-GB" dirty="0"/>
            </a:b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‘The Lord is my Banner’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45F24-FA3C-7EE3-EBD8-D2C5DFEC0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2160"/>
            <a:ext cx="12192000" cy="5315839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‘my Banner’ = my protector and deliverer 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people will be attacked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200000"/>
              </a:lnSpc>
              <a:spcBef>
                <a:spcPts val="1800"/>
              </a:spcBef>
              <a:buNone/>
            </a:pPr>
            <a:endParaRPr lang="en-GB" sz="3600" dirty="0"/>
          </a:p>
          <a:p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E3D315-0FC5-A8F0-EDD1-CA296CC20305}"/>
              </a:ext>
            </a:extLst>
          </p:cNvPr>
          <p:cNvCxnSpPr/>
          <p:nvPr/>
        </p:nvCxnSpPr>
        <p:spPr>
          <a:xfrm>
            <a:off x="0" y="1307275"/>
            <a:ext cx="12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35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67F60B-8D8F-B585-2F65-966FEB8A3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AA610-36CC-7004-85C9-C0218BAF5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‘Jehovah Nissi’ </a:t>
            </a:r>
            <a:r>
              <a:rPr lang="en-GB" sz="2800" dirty="0"/>
              <a:t>(Exodus 17v15)</a:t>
            </a:r>
            <a:br>
              <a:rPr lang="en-GB" dirty="0"/>
            </a:b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‘The Lord is my Banner’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77D2E-4E21-1BE9-487F-6CE8CAA4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2160"/>
            <a:ext cx="12192000" cy="531583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‘my Banner’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= my protector and deliverer 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people will be attacked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3200" b="1" dirty="0"/>
              <a:t>‘The Flesh’ </a:t>
            </a:r>
            <a:r>
              <a:rPr lang="en-US" dirty="0"/>
              <a:t>– Galatians 5.17</a:t>
            </a:r>
            <a:endParaRPr lang="en-GB" sz="3600" dirty="0"/>
          </a:p>
          <a:p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DC4CC2-338F-121B-854E-AFDB0526F19C}"/>
              </a:ext>
            </a:extLst>
          </p:cNvPr>
          <p:cNvCxnSpPr/>
          <p:nvPr/>
        </p:nvCxnSpPr>
        <p:spPr>
          <a:xfrm>
            <a:off x="0" y="1307275"/>
            <a:ext cx="12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496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D567C5-595C-4843-1014-DD92D3732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A32A7-8762-A5E9-320D-EC9F2AAD8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‘Jehovah Nissi’ </a:t>
            </a:r>
            <a:r>
              <a:rPr lang="en-GB" sz="2800" dirty="0"/>
              <a:t>(Exodus 17v15)</a:t>
            </a:r>
            <a:br>
              <a:rPr lang="en-GB" dirty="0"/>
            </a:b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‘The Lord is my Banner’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65A81-6E1F-922B-DDF3-2FF23D574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2160"/>
            <a:ext cx="12192000" cy="5315839"/>
          </a:xfrm>
        </p:spPr>
        <p:txBody>
          <a:bodyPr/>
          <a:lstStyle/>
          <a:p>
            <a:pPr marL="0" indent="0">
              <a:lnSpc>
                <a:spcPct val="200000"/>
              </a:lnSpc>
              <a:spcBef>
                <a:spcPts val="1800"/>
              </a:spcBef>
              <a:buNone/>
            </a:pPr>
            <a:endParaRPr lang="en-GB" sz="3600" dirty="0"/>
          </a:p>
          <a:p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49D9CE-F188-5B52-4E76-B793D678B47E}"/>
              </a:ext>
            </a:extLst>
          </p:cNvPr>
          <p:cNvCxnSpPr/>
          <p:nvPr/>
        </p:nvCxnSpPr>
        <p:spPr>
          <a:xfrm>
            <a:off x="0" y="1307275"/>
            <a:ext cx="12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F92962F-7DD4-016A-CEC5-696FCB41CD4A}"/>
              </a:ext>
            </a:extLst>
          </p:cNvPr>
          <p:cNvSpPr txBox="1"/>
          <p:nvPr/>
        </p:nvSpPr>
        <p:spPr>
          <a:xfrm>
            <a:off x="896112" y="2090172"/>
            <a:ext cx="10643616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 … the flesh desires what is contrary to the Spirit, and the Spirit what is contrary to the flesh. They are in conflict with each other, …’ </a:t>
            </a:r>
          </a:p>
          <a:p>
            <a:pPr algn="ctr"/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dirty="0"/>
              <a:t>Galatians 5v17</a:t>
            </a:r>
          </a:p>
        </p:txBody>
      </p:sp>
    </p:spTree>
    <p:extLst>
      <p:ext uri="{BB962C8B-B14F-4D97-AF65-F5344CB8AC3E}">
        <p14:creationId xmlns:p14="http://schemas.microsoft.com/office/powerpoint/2010/main" val="2361270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3539C8-B1D1-47D9-5DEC-63D82E058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9E1A4-318E-A156-8CAC-C5BCD5A5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‘Jehovah Nissi’ </a:t>
            </a:r>
            <a:r>
              <a:rPr lang="en-GB" sz="2800" dirty="0"/>
              <a:t>(Exodus 17v15)</a:t>
            </a:r>
            <a:br>
              <a:rPr lang="en-GB" dirty="0"/>
            </a:b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‘The Lord is my Banner’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8B311-6CD3-6F01-557E-6112C4676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2160"/>
            <a:ext cx="12192000" cy="5315839"/>
          </a:xfrm>
        </p:spPr>
        <p:txBody>
          <a:bodyPr/>
          <a:lstStyle/>
          <a:p>
            <a:pPr marL="0" indent="0">
              <a:lnSpc>
                <a:spcPct val="200000"/>
              </a:lnSpc>
              <a:spcBef>
                <a:spcPts val="1800"/>
              </a:spcBef>
              <a:buNone/>
            </a:pPr>
            <a:endParaRPr lang="en-GB" sz="3600" dirty="0"/>
          </a:p>
          <a:p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34ADB0-7BAF-CE5C-91EA-72105F4702A0}"/>
              </a:ext>
            </a:extLst>
          </p:cNvPr>
          <p:cNvCxnSpPr/>
          <p:nvPr/>
        </p:nvCxnSpPr>
        <p:spPr>
          <a:xfrm>
            <a:off x="0" y="1307275"/>
            <a:ext cx="12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44E10E8-CEB8-F2A0-3BA2-415BB0626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1410961"/>
            <a:ext cx="8185946" cy="54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18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1D16E8-11A0-01AD-38EC-C99CB94A5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5FE19-6505-9614-2CE1-3C1284D22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‘Jehovah Nissi’ </a:t>
            </a:r>
            <a:r>
              <a:rPr lang="en-GB" sz="2800" dirty="0"/>
              <a:t>(Exodus 17v15)</a:t>
            </a:r>
            <a:br>
              <a:rPr lang="en-GB" dirty="0"/>
            </a:b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‘The Lord is my Banner’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CEC1A-6B40-0229-65BB-106563E33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2160"/>
            <a:ext cx="12192000" cy="531583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‘my Banner’ </a:t>
            </a:r>
            <a:r>
              <a:rPr lang="en-US" sz="3600" dirty="0"/>
              <a:t>= my protector and deliverer 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people will be attacked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‘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The Flesh’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– Galatians 5.17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GB" sz="3600" b="1" dirty="0"/>
              <a:t>The "world” </a:t>
            </a:r>
            <a:r>
              <a:rPr lang="en-GB" dirty="0"/>
              <a:t>– Romans 12.2 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endParaRPr lang="en-GB" sz="3600" dirty="0"/>
          </a:p>
          <a:p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9F6EB1-82CB-B8AF-05DF-3BAC461466E4}"/>
              </a:ext>
            </a:extLst>
          </p:cNvPr>
          <p:cNvCxnSpPr/>
          <p:nvPr/>
        </p:nvCxnSpPr>
        <p:spPr>
          <a:xfrm>
            <a:off x="0" y="1307275"/>
            <a:ext cx="12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163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</Words>
  <Application>Microsoft Office PowerPoint</Application>
  <PresentationFormat>Widescreen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Aharoni</vt:lpstr>
      <vt:lpstr>Aptos</vt:lpstr>
      <vt:lpstr>Arial</vt:lpstr>
      <vt:lpstr>Calibri</vt:lpstr>
      <vt:lpstr>Calibri Light</vt:lpstr>
      <vt:lpstr>Office Theme</vt:lpstr>
      <vt:lpstr>‘The name of the Lord is a fortified tower’   Proverbs 18v10</vt:lpstr>
      <vt:lpstr>   ‘Jehovah Nissi’ (Exodus 17v15) ‘The Lord is my Banner’</vt:lpstr>
      <vt:lpstr>PowerPoint Presentation</vt:lpstr>
      <vt:lpstr>   ‘Jehovah Nissi’ (Exodus 17v15) ‘The Lord is my Banner’</vt:lpstr>
      <vt:lpstr>   ‘Jehovah Nissi’ (Exodus 17v15) ‘The Lord is my Banner’</vt:lpstr>
      <vt:lpstr>   ‘Jehovah Nissi’ (Exodus 17v15) ‘The Lord is my Banner’</vt:lpstr>
      <vt:lpstr>   ‘Jehovah Nissi’ (Exodus 17v15) ‘The Lord is my Banner’</vt:lpstr>
      <vt:lpstr>   ‘Jehovah Nissi’ (Exodus 17v15) ‘The Lord is my Banner’</vt:lpstr>
      <vt:lpstr>   ‘Jehovah Nissi’ (Exodus 17v15) ‘The Lord is my Banner’</vt:lpstr>
      <vt:lpstr>   ‘Jehovah Nissi’ (Exodus 17v15) ‘The Lord is my Banner’</vt:lpstr>
      <vt:lpstr>   ‘Jehovah Nissi’ (Exodus 17v15) ‘The Lord is my Banner’</vt:lpstr>
      <vt:lpstr>   ‘Jehovah Nissi’ (Exodus 17v15) ‘The Lord is my Banner’</vt:lpstr>
      <vt:lpstr>   ‘Jehovah Nissi’ (Exodus 17v15) ‘The Lord is my Banner’</vt:lpstr>
      <vt:lpstr>PowerPoint Presentation</vt:lpstr>
      <vt:lpstr>   ‘Jehovah Nissi’ (Exodus 17v15) ‘The Lord is my Banner’</vt:lpstr>
      <vt:lpstr>   ‘Jehovah Nissi’ (Exodus 17v15) ‘The Lord is my Banner’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Stuart Balmer</dc:creator>
  <cp:lastModifiedBy>Martin Aylett</cp:lastModifiedBy>
  <cp:revision>3</cp:revision>
  <dcterms:created xsi:type="dcterms:W3CDTF">2025-11-14T19:37:16Z</dcterms:created>
  <dcterms:modified xsi:type="dcterms:W3CDTF">2025-11-17T21:53:17Z</dcterms:modified>
</cp:coreProperties>
</file>