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6" r:id="rId3"/>
    <p:sldId id="278" r:id="rId4"/>
    <p:sldId id="282" r:id="rId5"/>
    <p:sldId id="267" r:id="rId6"/>
    <p:sldId id="268" r:id="rId7"/>
    <p:sldId id="269" r:id="rId8"/>
    <p:sldId id="283" r:id="rId9"/>
    <p:sldId id="284" r:id="rId10"/>
    <p:sldId id="279" r:id="rId11"/>
    <p:sldId id="287" r:id="rId12"/>
    <p:sldId id="285" r:id="rId13"/>
    <p:sldId id="288" r:id="rId14"/>
    <p:sldId id="280" r:id="rId15"/>
    <p:sldId id="270" r:id="rId16"/>
    <p:sldId id="271" r:id="rId17"/>
    <p:sldId id="272" r:id="rId18"/>
    <p:sldId id="281" r:id="rId19"/>
    <p:sldId id="273" r:id="rId20"/>
    <p:sldId id="274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0" y="5661248"/>
            <a:ext cx="9144000" cy="1194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#2 – </a:t>
            </a:r>
            <a:r>
              <a:rPr lang="en-GB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How to be a  positive influence 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7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Purity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Preserving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Flavour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marL="539750" indent="-5397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E1A218-8CCC-6F38-A935-51510D9FEE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be a positive influence</a:t>
            </a:r>
          </a:p>
        </p:txBody>
      </p:sp>
    </p:spTree>
    <p:extLst>
      <p:ext uri="{BB962C8B-B14F-4D97-AF65-F5344CB8AC3E}">
        <p14:creationId xmlns:p14="http://schemas.microsoft.com/office/powerpoint/2010/main" val="116816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D9B3C-BA31-954A-2267-59BCE6961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Blue Moon 2023: What is it and when can you see the supermoon? - BBC  Newsround">
            <a:extLst>
              <a:ext uri="{FF2B5EF4-FFF2-40B4-BE49-F238E27FC236}">
                <a16:creationId xmlns:a16="http://schemas.microsoft.com/office/drawing/2014/main" id="{5DCFE5BA-C88B-FFFD-E99C-B05213FE7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4929"/>
          <a:stretch/>
        </p:blipFill>
        <p:spPr bwMode="auto">
          <a:xfrm>
            <a:off x="-1" y="-1"/>
            <a:ext cx="9158497" cy="63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0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Purity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Preserving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Flavour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marL="539750" indent="-5397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  <a:p>
            <a:pPr marL="712788" lvl="1" indent="-265113"/>
            <a:r>
              <a:rPr lang="en-GB" dirty="0">
                <a:solidFill>
                  <a:schemeClr val="bg1"/>
                </a:solidFill>
              </a:rPr>
              <a:t>Needs to be visible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E1A218-8CCC-6F38-A935-51510D9FEE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be a positive influence</a:t>
            </a:r>
          </a:p>
        </p:txBody>
      </p:sp>
    </p:spTree>
    <p:extLst>
      <p:ext uri="{BB962C8B-B14F-4D97-AF65-F5344CB8AC3E}">
        <p14:creationId xmlns:p14="http://schemas.microsoft.com/office/powerpoint/2010/main" val="232158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D9B3C-BA31-954A-2267-59BCE6961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2DB7C6-34FD-1E61-C70A-4F92D7839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r="11602"/>
          <a:stretch/>
        </p:blipFill>
        <p:spPr bwMode="auto">
          <a:xfrm>
            <a:off x="-36512" y="0"/>
            <a:ext cx="9199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0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50000"/>
                  </a:schemeClr>
                </a:solidFill>
              </a:rPr>
              <a:t>Salt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Purity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Preserving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Flavour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marL="539750" indent="-5397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  <a:p>
            <a:pPr marL="712788" lvl="1" indent="-265113"/>
            <a:r>
              <a:rPr lang="en-GB" dirty="0">
                <a:solidFill>
                  <a:schemeClr val="bg1"/>
                </a:solidFill>
              </a:rPr>
              <a:t>Needs to be visible</a:t>
            </a:r>
          </a:p>
          <a:p>
            <a:pPr marL="712788" lvl="1" indent="-265113"/>
            <a:r>
              <a:rPr lang="en-GB" dirty="0">
                <a:solidFill>
                  <a:schemeClr val="bg1"/>
                </a:solidFill>
              </a:rPr>
              <a:t>Guides</a:t>
            </a:r>
          </a:p>
          <a:p>
            <a:pPr marL="514350" indent="-51435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914400" lvl="1" indent="-51435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E1A218-8CCC-6F38-A935-51510D9FEE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be a positive influence</a:t>
            </a:r>
          </a:p>
        </p:txBody>
      </p:sp>
    </p:spTree>
    <p:extLst>
      <p:ext uri="{BB962C8B-B14F-4D97-AF65-F5344CB8AC3E}">
        <p14:creationId xmlns:p14="http://schemas.microsoft.com/office/powerpoint/2010/main" val="66982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A326-D82B-E5B3-02A8-93D0C8D6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When to Use Different Types of Car Lights | Brindley Group">
            <a:extLst>
              <a:ext uri="{FF2B5EF4-FFF2-40B4-BE49-F238E27FC236}">
                <a16:creationId xmlns:a16="http://schemas.microsoft.com/office/drawing/2014/main" id="{0644B46E-6382-5A46-5456-31616CF5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229600" cy="5760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Purity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Preserving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Flavour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  <a:p>
            <a:pPr marL="804863" lvl="1" indent="-357188"/>
            <a:r>
              <a:rPr lang="en-GB" dirty="0">
                <a:solidFill>
                  <a:schemeClr val="bg1"/>
                </a:solidFill>
              </a:rPr>
              <a:t>Needs to be visible</a:t>
            </a:r>
          </a:p>
          <a:p>
            <a:pPr marL="804863" lvl="1" indent="-357188"/>
            <a:r>
              <a:rPr lang="en-GB" dirty="0">
                <a:solidFill>
                  <a:schemeClr val="bg1"/>
                </a:solidFill>
              </a:rPr>
              <a:t>Guides</a:t>
            </a:r>
          </a:p>
          <a:p>
            <a:pPr marL="804863" lvl="1" indent="-357188"/>
            <a:r>
              <a:rPr lang="en-GB" dirty="0">
                <a:solidFill>
                  <a:schemeClr val="bg1"/>
                </a:solidFill>
              </a:rPr>
              <a:t>Warns</a:t>
            </a:r>
          </a:p>
          <a:p>
            <a:pPr marL="514350" indent="-51435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914400" lvl="1" indent="-51435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96976A-5BAA-45C1-E1D3-6D31EB6848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be a positive influence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ght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699" y="476672"/>
            <a:ext cx="8598602" cy="55446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ke ligh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611" y="323993"/>
            <a:ext cx="8528777" cy="62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18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8" y="764704"/>
            <a:ext cx="82296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Purity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Preserving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Flavour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marL="539750" indent="-5397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  <a:p>
            <a:pPr marL="712788" lvl="1" indent="-265113"/>
            <a:r>
              <a:rPr lang="en-GB" sz="2600" dirty="0">
                <a:solidFill>
                  <a:schemeClr val="bg1"/>
                </a:solidFill>
              </a:rPr>
              <a:t>Needs t</a:t>
            </a:r>
            <a:r>
              <a:rPr lang="en-GB" dirty="0">
                <a:solidFill>
                  <a:schemeClr val="bg1"/>
                </a:solidFill>
              </a:rPr>
              <a:t>o be visible</a:t>
            </a:r>
          </a:p>
          <a:p>
            <a:pPr marL="712788" lvl="1" indent="-265113"/>
            <a:r>
              <a:rPr lang="en-GB" dirty="0">
                <a:solidFill>
                  <a:schemeClr val="bg1"/>
                </a:solidFill>
              </a:rPr>
              <a:t>Guides</a:t>
            </a:r>
          </a:p>
          <a:p>
            <a:pPr marL="712788" lvl="1" indent="-265113"/>
            <a:r>
              <a:rPr lang="en-GB" dirty="0">
                <a:solidFill>
                  <a:schemeClr val="bg1"/>
                </a:solidFill>
              </a:rPr>
              <a:t>Warns</a:t>
            </a:r>
          </a:p>
          <a:p>
            <a:pPr marL="712788" lvl="1" indent="-265113"/>
            <a:r>
              <a:rPr lang="en-GB" dirty="0">
                <a:solidFill>
                  <a:schemeClr val="bg1"/>
                </a:solidFill>
              </a:rPr>
              <a:t>Attracts</a:t>
            </a:r>
          </a:p>
          <a:p>
            <a:pPr marL="514350" indent="-51435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914400" lvl="1" indent="-51435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9F1AC87-4CF0-60D1-A55D-0CE8C784D7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be a positive influence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2"/>
            <a:ext cx="9122488" cy="684656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oths_around_a_light_bul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00" y="0"/>
            <a:ext cx="9148600" cy="69257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8" y="764704"/>
            <a:ext cx="82296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Purity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Preserving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Flavour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marL="539750" indent="-5397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  <a:p>
            <a:pPr marL="712788" lvl="1" indent="-265113"/>
            <a:r>
              <a:rPr lang="en-GB" sz="2600" dirty="0">
                <a:solidFill>
                  <a:schemeClr val="bg1"/>
                </a:solidFill>
              </a:rPr>
              <a:t>Needs t</a:t>
            </a:r>
            <a:r>
              <a:rPr lang="en-GB" dirty="0">
                <a:solidFill>
                  <a:schemeClr val="bg1"/>
                </a:solidFill>
              </a:rPr>
              <a:t>o be visible</a:t>
            </a:r>
          </a:p>
          <a:p>
            <a:pPr marL="712788" lvl="1" indent="-265113"/>
            <a:r>
              <a:rPr lang="en-GB" dirty="0">
                <a:solidFill>
                  <a:schemeClr val="bg1"/>
                </a:solidFill>
              </a:rPr>
              <a:t>Guides</a:t>
            </a:r>
          </a:p>
          <a:p>
            <a:pPr marL="712788" lvl="1" indent="-265113"/>
            <a:r>
              <a:rPr lang="en-GB" dirty="0">
                <a:solidFill>
                  <a:schemeClr val="bg1"/>
                </a:solidFill>
              </a:rPr>
              <a:t>Warns</a:t>
            </a:r>
          </a:p>
          <a:p>
            <a:pPr marL="712788" lvl="1" indent="-265113"/>
            <a:r>
              <a:rPr lang="en-GB" dirty="0">
                <a:solidFill>
                  <a:schemeClr val="bg1"/>
                </a:solidFill>
              </a:rPr>
              <a:t>Attracts</a:t>
            </a:r>
          </a:p>
          <a:p>
            <a:pPr marL="514350" indent="-51435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914400" lvl="1" indent="-51435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9F1AC87-4CF0-60D1-A55D-0CE8C784D7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be a positive influence</a:t>
            </a:r>
          </a:p>
        </p:txBody>
      </p:sp>
    </p:spTree>
    <p:extLst>
      <p:ext uri="{BB962C8B-B14F-4D97-AF65-F5344CB8AC3E}">
        <p14:creationId xmlns:p14="http://schemas.microsoft.com/office/powerpoint/2010/main" val="280278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Purity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be a positive influence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7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560" y="2060848"/>
            <a:ext cx="914400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your conversation always be full of grace, seasoned with salt.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Colossians 4v6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Purity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Preserving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be a positive influence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ans in sa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7752"/>
            <a:ext cx="4519939" cy="64624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b="1" dirty="0">
                <a:solidFill>
                  <a:schemeClr val="bg1"/>
                </a:solidFill>
              </a:rPr>
              <a:t>Salt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Purity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Preserving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Flavour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914400" lvl="1" indent="-51435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E1A218-8CCC-6F38-A935-51510D9FEE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be a positive influence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560" y="2060848"/>
            <a:ext cx="914400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 salt loses its saltiness, how can it be made salty again?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Matthew 5v13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D9B3C-BA31-954A-2267-59BCE6961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BBB40E-7B37-3D75-7B39-7C964A82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8"/>
            <a:ext cx="9144000" cy="66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9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from home</dc:creator>
  <cp:lastModifiedBy>Martin Aylett</cp:lastModifiedBy>
  <cp:revision>36</cp:revision>
  <dcterms:created xsi:type="dcterms:W3CDTF">2013-08-31T19:50:37Z</dcterms:created>
  <dcterms:modified xsi:type="dcterms:W3CDTF">2024-01-29T16:39:48Z</dcterms:modified>
</cp:coreProperties>
</file>