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7" r:id="rId4"/>
    <p:sldId id="336" r:id="rId5"/>
    <p:sldId id="319" r:id="rId6"/>
    <p:sldId id="320" r:id="rId7"/>
    <p:sldId id="321" r:id="rId8"/>
    <p:sldId id="318" r:id="rId9"/>
    <p:sldId id="335" r:id="rId10"/>
    <p:sldId id="322" r:id="rId11"/>
    <p:sldId id="324" r:id="rId12"/>
    <p:sldId id="331" r:id="rId13"/>
    <p:sldId id="330" r:id="rId14"/>
    <p:sldId id="325" r:id="rId15"/>
    <p:sldId id="326" r:id="rId16"/>
    <p:sldId id="332" r:id="rId17"/>
    <p:sldId id="327" r:id="rId18"/>
    <p:sldId id="328" r:id="rId19"/>
    <p:sldId id="333" r:id="rId20"/>
    <p:sldId id="329" r:id="rId21"/>
    <p:sldId id="3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6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314D-3ACB-B329-AF64-D9D57AD9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6A4BA-2E4C-27AE-DCC7-0056291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BD4-84FA-AF17-5BFE-3218588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3ADD-F7F0-C75F-EAA7-33C28DA9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2B66C-7171-B48B-95AB-76C97B6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8510-19CD-3C45-09FB-93ECEC6A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F1396-AB0C-FEA2-5CBA-86C79286B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9026-AC4D-0B36-E67F-A914DB59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9D8A-3873-DB72-0DF3-DD3A8D6A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1427-1C10-93C1-CDA3-5BFD1A47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1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C8DFA-98CC-178E-DAD2-8C6C9421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BE053-8410-A968-8565-734CE2039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7BED-384A-1ABD-D1B6-4F741FEF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7069-B960-AC69-FCFC-3A9FF184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2DF1-4D00-EC3F-2C53-8318C115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A4AA-EF1E-E39A-8A9E-1E9A7713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DC05-C6AC-4B7E-BE5E-20AEC448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46B9-B5CB-605A-1D7F-15E73E6D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112F-AE0E-FB8F-8A90-741F747F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2480-8547-FDF9-A9C4-12F38D1C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93DE-7B06-D34A-E5BB-176F2BFA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39557-ADA0-F784-CBF6-F71E4BB2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253-0D2E-BB44-CBB1-B820CF7A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E7A5-1E54-7D4A-E108-E427200C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5ADC-0584-0180-57C1-DC7E2FD6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A968-A214-7D48-D3A3-FD34FEC7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A76D-72F8-86C5-929A-0691CCDF8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5768-60C0-8AEC-01E8-C9ECF619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8796B-126D-502D-0511-6F48C845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4314-DC7B-3A60-692E-B2197408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CA2E-B42E-D762-3AA0-8856171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C2FE-B0FE-C1F2-2D48-5C39F168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283B-8E26-56A9-62E3-A2AD61EC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AB637-FC8D-4F1A-5C16-56E7BBBD9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AB390-5CEB-1C8A-D7D6-12D7DA9BB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1FA00-1465-A976-701F-CFF8F5D3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F1673-6414-1328-2D02-BD9998C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B32B2-4200-399C-4882-AD4D8760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38FCE-25B1-46DD-69D5-6135EF49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79FA-4F3A-475D-EA58-8C7A98C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856D4-297D-CB3C-C615-FE1827FB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66B77-F6C8-E2E1-9841-6003E32C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804AC-E48D-1493-3E73-A96448C8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4AC92-90FC-3670-0150-5C934AD5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330DE-0069-71AC-BD2F-0DD25F3E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FAFD1-1EBD-B15F-3C1F-00C1CCE4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AED8-6D1C-851C-82AB-627A36B0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8D48-0C03-E9C4-2032-F088786B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6208-1DF1-57F3-3037-ADD991DC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EB324-D46A-693E-0B4E-DAFACAB5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050BA-6340-6C7C-2F28-1357D92A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5AF79-1611-CA79-021C-4C4DA7F9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7B43-6176-C052-9DE5-9307FBDD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B6143-6BE8-85A9-4587-78849A39C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DFB0E-F329-6037-BA40-1C6AB8C95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FB245-72A8-A646-4064-B9BB693D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CD655-4698-4BAA-362E-950EAC64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376E6-C593-8CB1-CC8E-0F152734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B6DA7-C4C8-8AEB-CCC6-B37D92A2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D991-E2C1-B4C2-915A-0FA3E1D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368AA-1C6B-11A2-9D63-E1CA835C0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97FD-A333-4F04-BF96-D57E92FACCD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2CC0-AA1C-D210-2234-80BCCAC52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B303E-1ECB-4DB5-A740-4F716AC3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D0B6A-0F36-6B87-27AF-3606B128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3646107"/>
            <a:ext cx="9144000" cy="2343213"/>
          </a:xfrm>
        </p:spPr>
        <p:txBody>
          <a:bodyPr>
            <a:normAutofit/>
          </a:bodyPr>
          <a:lstStyle/>
          <a:p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Romans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7E1BE51-587A-9724-43A8-CCFA6B992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6108193"/>
            <a:ext cx="9323832" cy="749807"/>
          </a:xfrm>
        </p:spPr>
        <p:txBody>
          <a:bodyPr>
            <a:no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power of the Gospel</a:t>
            </a:r>
          </a:p>
        </p:txBody>
      </p:sp>
    </p:spTree>
    <p:extLst>
      <p:ext uri="{BB962C8B-B14F-4D97-AF65-F5344CB8AC3E}">
        <p14:creationId xmlns:p14="http://schemas.microsoft.com/office/powerpoint/2010/main" val="60586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2AF17-4CDA-B186-3B6F-B787E8E3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DCC11B6-2DDC-50C3-7E11-69A57A59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2294827"/>
            <a:ext cx="10643616" cy="2313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calls on the name of the Lord will be saved.” 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20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505ECB-9585-2398-2E25-BF939EDCEC64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3937EAB3-B512-2E31-0570-FBE1169563F6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153554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64352-A10C-36FA-F8B3-2BC228D36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7EB61D-75E9-31FA-F0E7-BE3DE2EB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calls on the name of the Lord 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C8A25F-38B6-AD66-C45E-B0378EEF813E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62149FD6-E016-4034-6A85-ECC765D28E1A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348005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6FC61-88EE-8F19-C132-6AF83B80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267FBF-1BC0-84D7-C8DB-7ED141A53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calls on the name of the Lord 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way for everyone </a:t>
            </a:r>
            <a:endParaRPr lang="en-GB" sz="4800" dirty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79EEFB-257E-106D-3819-BB090866FB41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F6708355-C4A7-CCD3-72EA-B1E2D653E5B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96895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D5C0A-AA52-E5FC-5DEF-1EDEBC0E8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C475F2-3109-AD07-C7E2-C0EC6C49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calls on the name of the Lord 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b="1" dirty="0">
                <a:solidFill>
                  <a:srgbClr val="FF0000"/>
                </a:solidFill>
              </a:rPr>
              <a:t>Same way for everyone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restrictions 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EC8122-429B-98F8-6F41-8016E397D550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E351BF5E-5F39-7400-4BF1-56BED8566D3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124613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FD2B07-A671-E165-FFD3-2853191D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63FDEB-C79E-E4CA-E2AF-244E958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calls on the name of the Lord 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indent="0" algn="ctr">
              <a:lnSpc>
                <a:spcPct val="115000"/>
              </a:lnSpc>
              <a:spcBef>
                <a:spcPts val="3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FF0000"/>
                </a:solidFill>
              </a:rPr>
              <a:t>Same way for everyone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dirty="0">
                <a:solidFill>
                  <a:srgbClr val="FF0000"/>
                </a:solidFill>
              </a:rPr>
              <a:t>No restrictions 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means you too!  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8955B9-FDBF-4EF3-EB12-A50AF51C64E6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735325BD-8629-1248-266E-D24852686EC0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21849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BF00E-B0E4-4F38-8779-11300AC8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8E845C-65BB-8B6B-0F23-C217F9C1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name of the Lord 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dirty="0">
                <a:solidFill>
                  <a:srgbClr val="FF0000"/>
                </a:solidFill>
              </a:rPr>
              <a:t> 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91DBC2-29C0-ECDF-B2BB-A83FDFBE3CAC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25C8BCFC-A92A-DB7B-3625-9060B77EFE47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171558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3A60C-1734-21A9-1D86-57DD436C0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0C3304-2CE3-C236-C449-8C7AE769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name of the Lord 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Cries out for help  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381FCD-8EEC-2B1F-40C5-FD2C512CF4E1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037D4BE7-35BE-80FD-1361-45516786AF43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354890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4E248-2714-743F-CDC8-FB154205D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95D95C-B5F3-E288-F465-45091AF74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name of the Lord 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b="1" dirty="0">
                <a:solidFill>
                  <a:srgbClr val="FF0000"/>
                </a:solidFill>
              </a:rPr>
              <a:t>Cries out for help  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dirty="0"/>
              <a:t>heart attack - 999. 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6796A4-5719-0A13-ECF1-797523C06C34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C93BF6FC-4DFE-911C-AD14-BE5F47626673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64BD2-94CE-BFDD-F872-23B14946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1" y="3429000"/>
            <a:ext cx="3895448" cy="329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630EB-BB14-2A10-94E6-ADA808E7B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776" y="3640877"/>
            <a:ext cx="3895448" cy="2429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7A457-CD29-9461-5309-BBDDEE66DB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030" t="17801"/>
          <a:stretch>
            <a:fillRect/>
          </a:stretch>
        </p:blipFill>
        <p:spPr>
          <a:xfrm>
            <a:off x="8505444" y="3622513"/>
            <a:ext cx="3450336" cy="29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A4888-CEA4-BAC7-7976-88157EC6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20AFC1-4380-85EC-1F36-3EF39B20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calls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name of the Lord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dirty="0">
                <a:solidFill>
                  <a:srgbClr val="FF0000"/>
                </a:solidFill>
              </a:rPr>
              <a:t> </a:t>
            </a: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7A6FB4-73E4-809E-A6F5-D1CE47242FCD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12C608D1-E02B-B527-23F2-798788101AC4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196523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84683-28C3-3E37-EEBE-486424AD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9E7E58-2C78-83F7-32F0-3265D23B8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calls on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name of the Lord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saved.”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= the person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548A2E-B24F-55BB-DE74-C39EEEB69570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FE3D220F-E5A9-3AC2-3E77-CEEC0DD6E4D5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273232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2A95C7-6EB7-4C37-9831-362B5DB7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03DFE0-D247-35DA-8C15-0BFB68D5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2624"/>
            <a:ext cx="12192000" cy="186537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</a:t>
            </a: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be saved? </a:t>
            </a:r>
            <a:r>
              <a:rPr lang="en-GB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Romans 10</a:t>
            </a:r>
          </a:p>
        </p:txBody>
      </p:sp>
    </p:spTree>
    <p:extLst>
      <p:ext uri="{BB962C8B-B14F-4D97-AF65-F5344CB8AC3E}">
        <p14:creationId xmlns:p14="http://schemas.microsoft.com/office/powerpoint/2010/main" val="194174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CE196-938E-9196-4CE8-51D6A8A18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6465FD-7D4D-C13D-6A67-B938AB73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calls on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the name of the Lord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saved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930E8-D325-988D-ACE8-D168FBC830F0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84D0D570-2B5C-E8B1-67B7-377CA87768FA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387337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F31BD-6D5E-F658-FA84-5591758C3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45280B-736C-8FF3-F0B4-16FF907A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“Everyone who calls on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the name of the Lord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saved</a:t>
            </a:r>
            <a:r>
              <a:rPr lang="en-GB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GB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10v13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Rescued, delivered, hauled to safety </a:t>
            </a:r>
            <a:endParaRPr lang="en-GB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None/>
            </a:pPr>
            <a:endParaRPr lang="en-GB" sz="20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8EE5E-0E2B-B40A-6BAA-18EA39679648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8E273AEB-F3DF-A98D-AADB-8412BCDB67BE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9083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F3794-A4EF-6D85-5DCA-EFA3675F9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845E5B-817B-FAD4-3DB2-5D64F400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43817"/>
            <a:ext cx="11155680" cy="4159208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GB" sz="4400" b="1" dirty="0"/>
              <a:t>: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‘Had God rejected the Jews’</a:t>
            </a:r>
          </a:p>
          <a:p>
            <a:pPr marL="0" indent="0" algn="ctr">
              <a:buNone/>
            </a:pP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lvl="0" indent="-5397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5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5D6F87-8DDA-4FB5-E324-6CA8E00A4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2BE44F5-FF2D-1CF6-AE9D-6F355718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43817"/>
            <a:ext cx="11155680" cy="4159208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GB" sz="4400" b="1" dirty="0"/>
              <a:t>: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‘Had God rejected the Jews’</a:t>
            </a:r>
          </a:p>
          <a:p>
            <a:pPr marL="0" indent="0" algn="ctr">
              <a:buNone/>
            </a:pP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lose 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salvation? </a:t>
            </a:r>
          </a:p>
          <a:p>
            <a:pPr marL="539750" lvl="0" indent="-5397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8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0C405-CB89-E8DA-5E3B-837F9081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869F5F-A939-C246-2CB6-445747C2A076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1A60BB62-0C8E-E06D-79E4-11B681D12908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a believer lose their salvation?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9:1-13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1F888E-0779-A67E-FD00-174F79A7C89E}"/>
              </a:ext>
            </a:extLst>
          </p:cNvPr>
          <p:cNvSpPr/>
          <p:nvPr/>
        </p:nvSpPr>
        <p:spPr>
          <a:xfrm>
            <a:off x="3334512" y="1581912"/>
            <a:ext cx="5522976" cy="49651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FB0F82-6E26-333F-4EAC-D94D05AEB666}"/>
              </a:ext>
            </a:extLst>
          </p:cNvPr>
          <p:cNvSpPr/>
          <p:nvPr/>
        </p:nvSpPr>
        <p:spPr>
          <a:xfrm>
            <a:off x="5068824" y="4090416"/>
            <a:ext cx="2054352" cy="18623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1A68A-65CC-9A65-BA68-D06B69F7C089}"/>
              </a:ext>
            </a:extLst>
          </p:cNvPr>
          <p:cNvSpPr txBox="1"/>
          <p:nvPr/>
        </p:nvSpPr>
        <p:spPr>
          <a:xfrm>
            <a:off x="4773168" y="2492746"/>
            <a:ext cx="249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Natural Israel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C16E0-4F8B-B78D-2EF3-710637AD5F2F}"/>
              </a:ext>
            </a:extLst>
          </p:cNvPr>
          <p:cNvSpPr txBox="1"/>
          <p:nvPr/>
        </p:nvSpPr>
        <p:spPr>
          <a:xfrm>
            <a:off x="4847844" y="4752868"/>
            <a:ext cx="249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Spiritual</a:t>
            </a:r>
          </a:p>
          <a:p>
            <a:pPr algn="ctr"/>
            <a:r>
              <a:rPr lang="en-GB" sz="2800" b="1" dirty="0"/>
              <a:t> Israel</a:t>
            </a:r>
          </a:p>
        </p:txBody>
      </p:sp>
    </p:spTree>
    <p:extLst>
      <p:ext uri="{BB962C8B-B14F-4D97-AF65-F5344CB8AC3E}">
        <p14:creationId xmlns:p14="http://schemas.microsoft.com/office/powerpoint/2010/main" val="81131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E71CA-4BA1-A2D8-3FB5-1FE85416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5D4F41-A05A-2D32-0C49-3054441C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7"/>
            <a:ext cx="12192000" cy="549592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every natural born Jewish is one of God’s people </a:t>
            </a:r>
            <a:r>
              <a:rPr lang="en-GB" sz="20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9v6-13 </a:t>
            </a: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Parentage isn’t enough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v7 </a:t>
            </a:r>
            <a:endParaRPr lang="en-GB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Probity (goodness) isn’t enough </a:t>
            </a:r>
            <a:r>
              <a:rPr lang="en-GB" sz="1800" kern="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v10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 (first born) wasn’t enough </a:t>
            </a:r>
            <a:r>
              <a:rPr lang="en-GB" sz="1800" kern="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v12</a:t>
            </a:r>
          </a:p>
          <a:p>
            <a:pPr marL="539750" lvl="0" indent="-5397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09A377-88A5-9C6B-3CFE-F197DA6960C0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3755C68C-D88E-4C6D-B9AF-8F6C2EAD7D4D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a believer lose their salvation?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9:1-13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7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039A3-C4E2-51F4-A981-EA2D5B22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2B4C27-E1B2-DD76-E917-54B464FB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" y="1343817"/>
            <a:ext cx="11981688" cy="3164175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Q</a:t>
            </a:r>
            <a:r>
              <a:rPr lang="en-GB" sz="4000" dirty="0"/>
              <a:t>: ‘Can we lose our salvation</a:t>
            </a:r>
            <a:r>
              <a:rPr lang="en-GB" sz="4000"/>
              <a:t>?’ 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dirty="0"/>
              <a:t>‘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No, not if you are really one of his true people </a:t>
            </a:r>
          </a:p>
          <a:p>
            <a:pPr marL="539750" lvl="0" indent="-5397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6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2C658-4968-0805-542B-E7762EA0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06313-8E29-0CAC-B448-3D0FBDACB8F4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AAE7E2C3-9E0A-5873-C8B7-5EF8BCE26CC3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55987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6AE64-A264-D3B8-3D75-7E0FE1292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01B780-AA18-9FE8-4C55-400F6DC5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435290"/>
            <a:ext cx="11539728" cy="42339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6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‘If you declare with your mouth, “Jesus is Lord,” and believe in your heart that God raised him from the dead, you will be saved’ 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10v10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3E6801-7E59-372B-A5B1-6E3577C0EEF0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47EAB2E9-DCC4-1EB4-8E0D-EF8741D7A62F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be saved?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omans 10</a:t>
            </a:r>
          </a:p>
        </p:txBody>
      </p:sp>
    </p:spTree>
    <p:extLst>
      <p:ext uri="{BB962C8B-B14F-4D97-AF65-F5344CB8AC3E}">
        <p14:creationId xmlns:p14="http://schemas.microsoft.com/office/powerpoint/2010/main" val="363757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509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Romans</vt:lpstr>
      <vt:lpstr>How can I be saved? Romans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16</cp:revision>
  <dcterms:created xsi:type="dcterms:W3CDTF">2025-02-02T07:50:40Z</dcterms:created>
  <dcterms:modified xsi:type="dcterms:W3CDTF">2025-10-27T13:28:50Z</dcterms:modified>
</cp:coreProperties>
</file>