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FAF58-A507-4BF4-A5A6-7FD703CF6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7B12DF-6757-94C7-4FE9-BC6B2FA230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E4CBE-E423-436D-D9FC-BEAD6A82E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4A59-623E-4490-ADB7-233B209141CC}" type="datetimeFigureOut">
              <a:rPr lang="en-GB" smtClean="0"/>
              <a:t>06/11/2022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79B8C-BCDF-4C4C-DBC2-F310AB70C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3FD53-5FA4-3207-F5CB-068376359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7965-1BA1-4167-852D-B9FF828F7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037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DAEA0-2493-6F39-A0D5-FEF5C240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832EC6-A7FC-418D-8E16-379DAB95A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374BF-6667-782F-C08D-29A0B0858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4A59-623E-4490-ADB7-233B209141CC}" type="datetimeFigureOut">
              <a:rPr lang="en-GB" smtClean="0"/>
              <a:t>06/11/2022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637C6-E202-B4CD-D568-C18A9D009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05A95-6231-0B0C-4B14-6F76F15D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7965-1BA1-4167-852D-B9FF828F7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7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613647-D79B-8CEE-6627-19A79024DC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81D155-4771-BACB-BACF-FDAB189BC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081BD-995C-8E62-2351-753DD7E31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4A59-623E-4490-ADB7-233B209141CC}" type="datetimeFigureOut">
              <a:rPr lang="en-GB" smtClean="0"/>
              <a:t>06/11/2022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7B9A9-09A1-9A43-1DBD-AEABBCB4F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6CDAF-0F23-45BB-81FF-A0698F285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7965-1BA1-4167-852D-B9FF828F7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152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A25C5-77C1-2413-B55B-93A4502C7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39F07-F58A-AE0D-954D-9055BBEDE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ECA06-4120-4377-0C1F-AED5E89B0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4A59-623E-4490-ADB7-233B209141CC}" type="datetimeFigureOut">
              <a:rPr lang="en-GB" smtClean="0"/>
              <a:t>06/11/2022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9C53D-C567-FA96-F54D-6B9DB2A8C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D0327-3FC5-26F0-4B3F-FC77704C3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7965-1BA1-4167-852D-B9FF828F7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051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8EEC1-2BE7-4100-CDDE-F11E63FE3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B2D91-760C-5C09-F535-EA7A6CF77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89EAF-75E4-08EA-B70A-C2C6D103C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4A59-623E-4490-ADB7-233B209141CC}" type="datetimeFigureOut">
              <a:rPr lang="en-GB" smtClean="0"/>
              <a:t>06/11/2022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BAFF6-9C4B-D2F7-2235-EF59D6BAA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636F6-1219-6C2C-4881-066079C73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7965-1BA1-4167-852D-B9FF828F7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96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14394-BCE5-12CC-4408-D98CA7AF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FBE57-B26E-423D-8F3A-A627763938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87C76-FB5A-3836-1015-EEBBD9DA5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B225DB-D625-E886-EA02-8DE73D58E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4A59-623E-4490-ADB7-233B209141CC}" type="datetimeFigureOut">
              <a:rPr lang="en-GB" smtClean="0"/>
              <a:t>06/11/2022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B9631-ED3D-0458-4D7D-2BD37946A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9AB2B-A899-ADF5-C7EE-5F562B440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7965-1BA1-4167-852D-B9FF828F7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882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819BE-BA01-EC75-D74F-7CDC28077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48451-7680-7653-BD75-81CDC988E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385BE9-3D9E-8070-24C5-6F5ADC6B1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CDFD8A-7C64-D725-2579-1BDB8341A2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DADD74-DF22-D47F-32CA-A425B5F40F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BC8C97-6FCC-13BE-65F8-93F80AFBE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4A59-623E-4490-ADB7-233B209141CC}" type="datetimeFigureOut">
              <a:rPr lang="en-GB" smtClean="0"/>
              <a:t>06/11/2022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E7215-216D-AA96-51EC-3DAC3B5A8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44E7E2-9520-346E-D50D-4392277CA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7965-1BA1-4167-852D-B9FF828F7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480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1AFAB-D6CB-7837-B7E8-A08F1ADD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25B64C-16C0-BF72-7003-FC5249A9F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4A59-623E-4490-ADB7-233B209141CC}" type="datetimeFigureOut">
              <a:rPr lang="en-GB" smtClean="0"/>
              <a:t>06/11/2022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40A30-1700-A7ED-C2E3-6F1073EB3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0BAC6F-9227-5677-5764-94E6D3376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7965-1BA1-4167-852D-B9FF828F7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5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97ED-B74A-6AAD-B429-A558B5C9C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4A59-623E-4490-ADB7-233B209141CC}" type="datetimeFigureOut">
              <a:rPr lang="en-GB" smtClean="0"/>
              <a:t>06/11/2022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9FDA34-1FF4-CD14-D461-9C2444220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D5BA7-AC0C-0DA0-56F3-514593791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7965-1BA1-4167-852D-B9FF828F7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700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723B7-DFE1-FF23-1E8D-63DA19FAC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4F522-7CC0-ECB0-8278-687BB25C9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2E0E3-D6A2-6B0F-4875-8BA01EB03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830D8E-3D04-1175-15A9-96B0C3A74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4A59-623E-4490-ADB7-233B209141CC}" type="datetimeFigureOut">
              <a:rPr lang="en-GB" smtClean="0"/>
              <a:t>06/11/2022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1245B-34B4-61E0-CD3A-0769637B4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6E8F9-CC53-992D-A8B4-71BEC9DEB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7965-1BA1-4167-852D-B9FF828F7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90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9B519-C0F0-FEDD-2F73-E4878B685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14133D-FF45-F8CF-BEC2-1EF5A5819C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4BEC4-6188-BA5D-ADD8-462E22685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EDD34-E427-C78D-735D-1A56E1E6A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4A59-623E-4490-ADB7-233B209141CC}" type="datetimeFigureOut">
              <a:rPr lang="en-GB" smtClean="0"/>
              <a:t>06/11/2022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9450E-76E8-FBFE-E68E-7BB58C6FA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F7A0EC-A201-0ECC-5B24-5041836CE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7965-1BA1-4167-852D-B9FF828F7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450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2783D0-BE10-F759-D0E2-2C086CA6D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6B5F8-E446-7DFC-6ACF-64403B2BA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D8188-CAE8-2FE9-B9B7-BA87A226F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E4A59-623E-4490-ADB7-233B209141CC}" type="datetimeFigureOut">
              <a:rPr lang="en-GB" smtClean="0"/>
              <a:t>06/11/2022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32EDC-4968-F122-E343-EC6EF0928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91E0B-B8AA-D95A-7E5B-E90C16152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E7965-1BA1-4167-852D-B9FF828F7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18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B160D-A070-E276-6F61-C3737B2B8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1009" y="1041400"/>
            <a:ext cx="10109982" cy="2387600"/>
          </a:xfrm>
        </p:spPr>
        <p:txBody>
          <a:bodyPr/>
          <a:lstStyle/>
          <a:p>
            <a:r>
              <a:rPr lang="en-GB" b="1" spc="300" dirty="0">
                <a:solidFill>
                  <a:srgbClr val="002060"/>
                </a:solidFill>
                <a:latin typeface="Arial Black" panose="020B0A04020102020204" pitchFamily="34" charset="0"/>
              </a:rPr>
              <a:t>The Power of Anxiety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BC3A5-4468-A141-3018-BAFB2F3514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Philippians 4:4-7</a:t>
            </a:r>
          </a:p>
        </p:txBody>
      </p:sp>
    </p:spTree>
    <p:extLst>
      <p:ext uri="{BB962C8B-B14F-4D97-AF65-F5344CB8AC3E}">
        <p14:creationId xmlns:p14="http://schemas.microsoft.com/office/powerpoint/2010/main" val="2750442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5C65E-DCAF-6716-9A95-41670DE09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2" y="232603"/>
            <a:ext cx="11926956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 My Anxiety Means I Must Take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6895E-E609-439D-14F1-0C9D90067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30" y="1825625"/>
            <a:ext cx="11820939" cy="4351338"/>
          </a:xfrm>
          <a:ln>
            <a:solidFill>
              <a:srgbClr val="002060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Anxiety is a vote of no-confidence in God</a:t>
            </a:r>
          </a:p>
          <a:p>
            <a:pPr>
              <a:lnSpc>
                <a:spcPct val="150000"/>
              </a:lnSpc>
            </a:pPr>
            <a:r>
              <a:rPr lang="en-GB" sz="36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We long for the presence of the Lord – by pouring our hearts out to him.</a:t>
            </a:r>
          </a:p>
          <a:p>
            <a:pPr>
              <a:lnSpc>
                <a:spcPct val="150000"/>
              </a:lnSpc>
            </a:pPr>
            <a:r>
              <a:rPr lang="en-GB" sz="36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We enjoy the presence of the Lord – by living our lives righteously for him.</a:t>
            </a:r>
          </a:p>
        </p:txBody>
      </p:sp>
    </p:spTree>
    <p:extLst>
      <p:ext uri="{BB962C8B-B14F-4D97-AF65-F5344CB8AC3E}">
        <p14:creationId xmlns:p14="http://schemas.microsoft.com/office/powerpoint/2010/main" val="8770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5C65E-DCAF-6716-9A95-41670DE09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2" y="232603"/>
            <a:ext cx="11926956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2. My Anxiety Means I Become Less Spiritual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6895E-E609-439D-14F1-0C9D90067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30" y="1825625"/>
            <a:ext cx="11820939" cy="4351338"/>
          </a:xfrm>
          <a:ln>
            <a:solidFill>
              <a:srgbClr val="002060"/>
            </a:solidFill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world lives in fear because the present is all there is.</a:t>
            </a:r>
          </a:p>
          <a:p>
            <a:pPr>
              <a:lnSpc>
                <a:spcPct val="150000"/>
              </a:lnSpc>
            </a:pPr>
            <a:r>
              <a:rPr lang="en-GB" sz="36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believer lives with hope because the Lord is near in his return.</a:t>
            </a:r>
          </a:p>
          <a:p>
            <a:pPr>
              <a:lnSpc>
                <a:spcPct val="150000"/>
              </a:lnSpc>
            </a:pPr>
            <a:r>
              <a:rPr lang="en-GB" sz="36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believer has assurance because God’s presence is in the present.</a:t>
            </a:r>
          </a:p>
        </p:txBody>
      </p:sp>
    </p:spTree>
    <p:extLst>
      <p:ext uri="{BB962C8B-B14F-4D97-AF65-F5344CB8AC3E}">
        <p14:creationId xmlns:p14="http://schemas.microsoft.com/office/powerpoint/2010/main" val="115586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5C65E-DCAF-6716-9A95-41670DE09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2" y="232603"/>
            <a:ext cx="11926956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3. My Anxiety is the Antidote to My Anxiety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6895E-E609-439D-14F1-0C9D90067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30" y="1825625"/>
            <a:ext cx="11820939" cy="4351338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32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 can cling to Christ because…</a:t>
            </a:r>
          </a:p>
          <a:p>
            <a:pPr>
              <a:lnSpc>
                <a:spcPct val="110000"/>
              </a:lnSpc>
            </a:pPr>
            <a:r>
              <a:rPr lang="en-GB" sz="32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He clung to the cross</a:t>
            </a:r>
          </a:p>
          <a:p>
            <a:pPr>
              <a:lnSpc>
                <a:spcPct val="110000"/>
              </a:lnSpc>
            </a:pPr>
            <a:r>
              <a:rPr lang="en-GB" sz="32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He rose to give me new life</a:t>
            </a:r>
          </a:p>
          <a:p>
            <a:pPr>
              <a:lnSpc>
                <a:spcPct val="110000"/>
              </a:lnSpc>
            </a:pPr>
            <a:r>
              <a:rPr lang="en-GB" sz="32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He stands in my place praying &amp; pleading for me</a:t>
            </a:r>
          </a:p>
          <a:p>
            <a:pPr>
              <a:lnSpc>
                <a:spcPct val="110000"/>
              </a:lnSpc>
            </a:pPr>
            <a:r>
              <a:rPr lang="en-GB" sz="32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He left His Spirit to comfort and guide me</a:t>
            </a:r>
          </a:p>
          <a:p>
            <a:pPr>
              <a:lnSpc>
                <a:spcPct val="110000"/>
              </a:lnSpc>
            </a:pPr>
            <a:r>
              <a:rPr lang="en-GB" sz="32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He Loves me more than anyone else</a:t>
            </a:r>
          </a:p>
          <a:p>
            <a:pPr marL="0" indent="0">
              <a:lnSpc>
                <a:spcPct val="150000"/>
              </a:lnSpc>
              <a:buNone/>
            </a:pPr>
            <a:endParaRPr lang="en-GB" sz="3600" b="1" dirty="0">
              <a:ln>
                <a:solidFill>
                  <a:schemeClr val="bg1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33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5C65E-DCAF-6716-9A95-41670DE09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2" y="232603"/>
            <a:ext cx="11926956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6895E-E609-439D-14F1-0C9D90067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30" y="1825625"/>
            <a:ext cx="11820939" cy="4351338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4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Instead of anxiety:</a:t>
            </a:r>
          </a:p>
          <a:p>
            <a:pPr>
              <a:lnSpc>
                <a:spcPct val="110000"/>
              </a:lnSpc>
            </a:pPr>
            <a:r>
              <a:rPr lang="en-GB" sz="24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Don’t try and be God - Trust God</a:t>
            </a:r>
          </a:p>
          <a:p>
            <a:pPr>
              <a:lnSpc>
                <a:spcPct val="110000"/>
              </a:lnSpc>
            </a:pPr>
            <a:r>
              <a:rPr lang="en-GB" sz="24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Don’t rest on your own efforts - Rest in Christ</a:t>
            </a:r>
          </a:p>
          <a:p>
            <a:pPr>
              <a:lnSpc>
                <a:spcPct val="110000"/>
              </a:lnSpc>
            </a:pPr>
            <a:r>
              <a:rPr lang="en-GB" sz="24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Don’t wait for peace after the storm – God promises it during the storm</a:t>
            </a:r>
          </a:p>
          <a:p>
            <a:pPr>
              <a:lnSpc>
                <a:spcPct val="110000"/>
              </a:lnSpc>
            </a:pPr>
            <a:r>
              <a:rPr lang="en-GB" sz="24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Don’t cram your mind with cares - Cast your care on Him</a:t>
            </a:r>
          </a:p>
          <a:p>
            <a:pPr>
              <a:lnSpc>
                <a:spcPct val="110000"/>
              </a:lnSpc>
            </a:pPr>
            <a:r>
              <a:rPr lang="en-GB" sz="24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Don’t console ourselves with our own anxiety – Seek His joy-producing presence</a:t>
            </a:r>
          </a:p>
          <a:p>
            <a:pPr marL="0" indent="0">
              <a:lnSpc>
                <a:spcPct val="150000"/>
              </a:lnSpc>
              <a:buNone/>
            </a:pPr>
            <a:endParaRPr lang="en-GB" sz="2400" b="1" dirty="0">
              <a:ln>
                <a:solidFill>
                  <a:schemeClr val="bg1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46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Office Theme</vt:lpstr>
      <vt:lpstr>The Power of Anxiety</vt:lpstr>
      <vt:lpstr>1. My Anxiety Means I Must Take Control</vt:lpstr>
      <vt:lpstr>2. My Anxiety Means I Become Less Spiritual</vt:lpstr>
      <vt:lpstr>3. My Anxiety is the Antidote to My Anxiety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of Anxiety</dc:title>
  <dc:creator>Paul Buss</dc:creator>
  <cp:lastModifiedBy>Martin Aylett</cp:lastModifiedBy>
  <cp:revision>2</cp:revision>
  <dcterms:created xsi:type="dcterms:W3CDTF">2022-10-06T10:21:49Z</dcterms:created>
  <dcterms:modified xsi:type="dcterms:W3CDTF">2022-11-06T09:12:39Z</dcterms:modified>
</cp:coreProperties>
</file>