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1" r:id="rId4"/>
    <p:sldId id="282" r:id="rId5"/>
    <p:sldId id="290" r:id="rId6"/>
    <p:sldId id="291" r:id="rId7"/>
    <p:sldId id="269" r:id="rId8"/>
    <p:sldId id="292" r:id="rId9"/>
    <p:sldId id="283" r:id="rId10"/>
    <p:sldId id="284" r:id="rId11"/>
    <p:sldId id="285" r:id="rId12"/>
    <p:sldId id="286" r:id="rId13"/>
    <p:sldId id="293" r:id="rId14"/>
    <p:sldId id="287" r:id="rId15"/>
    <p:sldId id="294" r:id="rId16"/>
    <p:sldId id="289" r:id="rId17"/>
    <p:sldId id="295" r:id="rId18"/>
    <p:sldId id="288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314D-3ACB-B329-AF64-D9D57AD99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6A4BA-2E4C-27AE-DCC7-0056291E3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E3BD4-84FA-AF17-5BFE-32185880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13ADD-F7F0-C75F-EAA7-33C28DA9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2B66C-7171-B48B-95AB-76C97B6F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93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8510-19CD-3C45-09FB-93ECEC6A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F1396-AB0C-FEA2-5CBA-86C79286B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9026-AC4D-0B36-E67F-A914DB59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9D8A-3873-DB72-0DF3-DD3A8D6A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41427-1C10-93C1-CDA3-5BFD1A47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01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7C8DFA-98CC-178E-DAD2-8C6C9421E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BE053-8410-A968-8565-734CE2039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C7BED-384A-1ABD-D1B6-4F741FEF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47069-B960-AC69-FCFC-3A9FF184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32DF1-4D00-EC3F-2C53-8318C115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A4AA-EF1E-E39A-8A9E-1E9A7713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DC05-C6AC-4B7E-BE5E-20AEC448F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846B9-B5CB-605A-1D7F-15E73E6D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112F-AE0E-FB8F-8A90-741F747F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B2480-8547-FDF9-A9C4-12F38D1C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93DE-7B06-D34A-E5BB-176F2BFA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39557-ADA0-F784-CBF6-F71E4BB2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2E253-0D2E-BB44-CBB1-B820CF7A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E7A5-1E54-7D4A-E108-E427200C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15ADC-0584-0180-57C1-DC7E2FD6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7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A968-A214-7D48-D3A3-FD34FEC7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A76D-72F8-86C5-929A-0691CCDF8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15768-60C0-8AEC-01E8-C9ECF619C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8796B-126D-502D-0511-6F48C845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A4314-DC7B-3A60-692E-B2197408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ACA2E-B42E-D762-3AA0-8856171C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C2FE-B0FE-C1F2-2D48-5C39F168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C283B-8E26-56A9-62E3-A2AD61EC8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AB637-FC8D-4F1A-5C16-56E7BBBD9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AB390-5CEB-1C8A-D7D6-12D7DA9BB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1FA00-1465-A976-701F-CFF8F5D3F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F1673-6414-1328-2D02-BD9998CA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B32B2-4200-399C-4882-AD4D8760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38FCE-25B1-46DD-69D5-6135EF49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1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79FA-4F3A-475D-EA58-8C7A98C0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856D4-297D-CB3C-C615-FE1827FB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66B77-F6C8-E2E1-9841-6003E32C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804AC-E48D-1493-3E73-A96448C8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4AC92-90FC-3670-0150-5C934AD5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330DE-0069-71AC-BD2F-0DD25F3E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FAFD1-1EBD-B15F-3C1F-00C1CCE4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AED8-6D1C-851C-82AB-627A36B0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8D48-0C03-E9C4-2032-F088786B6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96208-1DF1-57F3-3037-ADD991DC2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EB324-D46A-693E-0B4E-DAFACAB5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050BA-6340-6C7C-2F28-1357D92A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5AF79-1611-CA79-021C-4C4DA7F9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5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7B43-6176-C052-9DE5-9307FBDD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2B6143-6BE8-85A9-4587-78849A39C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DFB0E-F329-6037-BA40-1C6AB8C95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FB245-72A8-A646-4064-B9BB693D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97FD-A333-4F04-BF96-D57E92FACCD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CD655-4698-4BAA-362E-950EAC64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376E6-C593-8CB1-CC8E-0F152734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14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7B6DA7-C4C8-8AEB-CCC6-B37D92A29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2D991-E2C1-B4C2-915A-0FA3E1D9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368AA-1C6B-11A2-9D63-E1CA835C0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097FD-A333-4F04-BF96-D57E92FACCDB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2CC0-AA1C-D210-2234-80BCCAC52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B303E-1ECB-4DB5-A740-4F716AC39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ADA70-CB11-4736-84A4-B1E39B183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4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D0B6A-0F36-6B87-27AF-3606B1280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3646107"/>
            <a:ext cx="9144000" cy="2343213"/>
          </a:xfrm>
        </p:spPr>
        <p:txBody>
          <a:bodyPr>
            <a:normAutofit/>
          </a:bodyPr>
          <a:lstStyle/>
          <a:p>
            <a:r>
              <a:rPr lang="en-GB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Romans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7E1BE51-587A-9724-43A8-CCFA6B992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6108193"/>
            <a:ext cx="9323832" cy="749807"/>
          </a:xfrm>
        </p:spPr>
        <p:txBody>
          <a:bodyPr>
            <a:noAutofit/>
          </a:bodyPr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power of the Gospel</a:t>
            </a:r>
          </a:p>
        </p:txBody>
      </p:sp>
    </p:spTree>
    <p:extLst>
      <p:ext uri="{BB962C8B-B14F-4D97-AF65-F5344CB8AC3E}">
        <p14:creationId xmlns:p14="http://schemas.microsoft.com/office/powerpoint/2010/main" val="60586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6FA4F-D391-331D-84B7-7468798EA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CAAAC7-FA18-4335-E326-3E6C0802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097"/>
            <a:ext cx="12192000" cy="5276081"/>
          </a:xfrm>
        </p:spPr>
        <p:txBody>
          <a:bodyPr>
            <a:normAutofit/>
          </a:bodyPr>
          <a:lstStyle/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600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Death through Adam </a:t>
            </a:r>
            <a:r>
              <a:rPr lang="en-GB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v12-14 </a:t>
            </a:r>
          </a:p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Life through Jesus </a:t>
            </a:r>
            <a:r>
              <a:rPr lang="en-GB" kern="0" dirty="0">
                <a:latin typeface="Verdana" panose="020B0604030504040204" pitchFamily="34" charset="0"/>
                <a:cs typeface="Times New Roman" panose="02020603050405020304" pitchFamily="18" charset="0"/>
              </a:rPr>
              <a:t>- v15-19</a:t>
            </a:r>
            <a:endParaRPr lang="en-GB" sz="36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i="1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47928B-7CFB-D190-6A96-32A7F6D76686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0118245B-2291-514A-E141-2DB929B76FB0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 &amp; Life </a:t>
            </a:r>
          </a:p>
          <a:p>
            <a:pPr algn="ctr"/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5v12-21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49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90ED69-DCA0-8791-F312-FDC146C5C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F5FDCB-F981-90EC-DDD8-2FBA632FC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097"/>
            <a:ext cx="12192000" cy="5276081"/>
          </a:xfrm>
        </p:spPr>
        <p:txBody>
          <a:bodyPr>
            <a:normAutofit/>
          </a:bodyPr>
          <a:lstStyle/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600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Death through Adam </a:t>
            </a:r>
            <a:r>
              <a:rPr lang="en-GB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v12-14 </a:t>
            </a:r>
            <a:endParaRPr lang="en-GB" sz="4000" kern="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Life through Jesus </a:t>
            </a:r>
            <a:r>
              <a:rPr lang="en-GB" kern="0" dirty="0">
                <a:latin typeface="Verdana" panose="020B0604030504040204" pitchFamily="34" charset="0"/>
                <a:cs typeface="Times New Roman" panose="02020603050405020304" pitchFamily="18" charset="0"/>
              </a:rPr>
              <a:t>- v15-19</a:t>
            </a:r>
          </a:p>
          <a:p>
            <a:pPr marL="0" indent="712788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contrasts: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i="1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07F6F0-5655-2C34-6C94-A4B43B0A3667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74C4289C-CB43-8A44-6A33-E0E686333E3F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 &amp; Life </a:t>
            </a:r>
          </a:p>
          <a:p>
            <a:pPr algn="ctr"/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5v12-21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945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27915-6F90-966E-1BCC-37B5BF9B2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BE42C2-1D0A-082F-ED59-97F4FF65A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097"/>
            <a:ext cx="12192000" cy="5276081"/>
          </a:xfrm>
        </p:spPr>
        <p:txBody>
          <a:bodyPr>
            <a:normAutofit/>
          </a:bodyPr>
          <a:lstStyle/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600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Death through Adam </a:t>
            </a:r>
            <a:r>
              <a:rPr lang="en-GB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v12-14 </a:t>
            </a:r>
            <a:endParaRPr lang="en-GB" sz="4000" kern="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Life through Jesus </a:t>
            </a:r>
            <a:r>
              <a:rPr lang="en-GB" kern="0" dirty="0">
                <a:latin typeface="Verdana" panose="020B0604030504040204" pitchFamily="34" charset="0"/>
                <a:cs typeface="Times New Roman" panose="02020603050405020304" pitchFamily="18" charset="0"/>
              </a:rPr>
              <a:t>- v15-19</a:t>
            </a:r>
            <a:endParaRPr lang="en-GB" sz="40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712788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contrasts: </a:t>
            </a:r>
          </a:p>
          <a:p>
            <a:pPr marL="125253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Trespass and Gift </a:t>
            </a:r>
            <a:r>
              <a:rPr lang="en-GB" sz="24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5v15 </a:t>
            </a:r>
            <a:endParaRPr lang="en-GB" sz="32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i="1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5A8340-F390-02B6-2D72-24638C64C3E4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F0F34747-81FE-C0BB-6284-3A2F9D36FD79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 &amp; Life </a:t>
            </a:r>
          </a:p>
          <a:p>
            <a:pPr algn="ctr"/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5v12-21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26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9EDAD-DF8C-2F56-2BA4-991C9E61B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D94266-7304-BFD8-71CF-C30C9E075189}"/>
              </a:ext>
            </a:extLst>
          </p:cNvPr>
          <p:cNvSpPr txBox="1"/>
          <p:nvPr/>
        </p:nvSpPr>
        <p:spPr>
          <a:xfrm>
            <a:off x="499872" y="905256"/>
            <a:ext cx="111922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system-ui"/>
              </a:rPr>
              <a:t> Rom 5v15</a:t>
            </a:r>
          </a:p>
          <a:p>
            <a:pPr algn="ctr"/>
            <a:endParaRPr lang="en-GB" sz="3200" dirty="0">
              <a:solidFill>
                <a:srgbClr val="000000"/>
              </a:solidFill>
              <a:latin typeface="system-ui"/>
            </a:endParaRPr>
          </a:p>
          <a:p>
            <a:pPr algn="ctr"/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But the </a:t>
            </a:r>
            <a:r>
              <a:rPr lang="en-GB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gift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 is not like the </a:t>
            </a:r>
            <a:r>
              <a:rPr lang="en-GB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trespass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. For if the many died by the </a:t>
            </a:r>
            <a:r>
              <a:rPr lang="en-GB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trespass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 of the one man, how much more did God’s grace and the </a:t>
            </a:r>
            <a:r>
              <a:rPr lang="en-GB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gift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 that came by the grace of the one man, Jesus Christ, overflow to the many! 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2680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CC1013-123B-8739-655B-49773DD8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EE1258-FA03-9E07-1239-84DD9382B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097"/>
            <a:ext cx="12192000" cy="5276081"/>
          </a:xfrm>
        </p:spPr>
        <p:txBody>
          <a:bodyPr>
            <a:normAutofit/>
          </a:bodyPr>
          <a:lstStyle/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600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Death through Adam </a:t>
            </a:r>
            <a:r>
              <a:rPr lang="en-GB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v12-14 </a:t>
            </a:r>
          </a:p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Life through Jesus </a:t>
            </a:r>
            <a:r>
              <a:rPr lang="en-GB" kern="0" dirty="0">
                <a:latin typeface="Verdana" panose="020B0604030504040204" pitchFamily="34" charset="0"/>
                <a:cs typeface="Times New Roman" panose="02020603050405020304" pitchFamily="18" charset="0"/>
              </a:rPr>
              <a:t>- v15-19</a:t>
            </a:r>
            <a:endParaRPr lang="en-GB" sz="40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712788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contrasts: </a:t>
            </a:r>
          </a:p>
          <a:p>
            <a:pPr marL="125253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Trespass and Gift </a:t>
            </a:r>
            <a:r>
              <a:rPr lang="en-GB" sz="24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5v15 </a:t>
            </a:r>
            <a:endParaRPr lang="en-GB" sz="32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253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Condemnation and Justification </a:t>
            </a:r>
            <a:r>
              <a:rPr lang="en-GB" sz="24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5v16</a:t>
            </a:r>
            <a:endParaRPr lang="en-GB" sz="32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i="1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B0F562-AF9D-FC63-38F9-E1317254B3E2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DF1608CF-1351-162B-29F9-A446F41B9187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 &amp; Life </a:t>
            </a:r>
          </a:p>
          <a:p>
            <a:pPr algn="ctr"/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5v12-21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51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9A559D-1B16-76B1-3067-65595B0F1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3C35C5-7D56-E031-7AD6-E75E23714F13}"/>
              </a:ext>
            </a:extLst>
          </p:cNvPr>
          <p:cNvSpPr txBox="1"/>
          <p:nvPr/>
        </p:nvSpPr>
        <p:spPr>
          <a:xfrm>
            <a:off x="566928" y="960120"/>
            <a:ext cx="1119225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system-ui"/>
              </a:rPr>
              <a:t> Rom 5v16</a:t>
            </a:r>
          </a:p>
          <a:p>
            <a:pPr algn="ctr"/>
            <a:endParaRPr lang="en-GB" sz="3200" dirty="0">
              <a:solidFill>
                <a:srgbClr val="000000"/>
              </a:solidFill>
              <a:latin typeface="system-ui"/>
            </a:endParaRPr>
          </a:p>
          <a:p>
            <a:pPr algn="ctr"/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Nor can the gift of God be compared with the result of one man’s sin: The judgment followed one sin and brought </a:t>
            </a:r>
            <a:r>
              <a:rPr lang="en-GB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condemnation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, but the gift followed many trespasses and brought </a:t>
            </a:r>
            <a:r>
              <a:rPr lang="en-GB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justification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6726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DC6DF7-E035-3B50-16BD-8BA172F85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D31BF68-3554-3CC3-6F3E-FD6381A9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097"/>
            <a:ext cx="12192000" cy="5276081"/>
          </a:xfrm>
        </p:spPr>
        <p:txBody>
          <a:bodyPr>
            <a:normAutofit/>
          </a:bodyPr>
          <a:lstStyle/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600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Death through Adam </a:t>
            </a:r>
            <a:r>
              <a:rPr lang="en-GB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v12-14 </a:t>
            </a:r>
            <a:endParaRPr lang="en-GB" sz="4000" kern="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Life through Jesus </a:t>
            </a:r>
            <a:r>
              <a:rPr lang="en-GB" kern="0" dirty="0">
                <a:latin typeface="Verdana" panose="020B0604030504040204" pitchFamily="34" charset="0"/>
                <a:cs typeface="Times New Roman" panose="02020603050405020304" pitchFamily="18" charset="0"/>
              </a:rPr>
              <a:t>- v15-19</a:t>
            </a:r>
            <a:endParaRPr lang="en-GB" sz="40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712788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contrasts: </a:t>
            </a:r>
          </a:p>
          <a:p>
            <a:pPr marL="125253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Trespass and Gift </a:t>
            </a:r>
            <a:r>
              <a:rPr lang="en-GB" sz="24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5v15 </a:t>
            </a:r>
            <a:endParaRPr lang="en-GB" sz="40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253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Condemnation and Justification </a:t>
            </a:r>
            <a:r>
              <a:rPr lang="en-GB" sz="24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5v16</a:t>
            </a:r>
            <a:endParaRPr lang="en-GB" sz="40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253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 and Life </a:t>
            </a:r>
            <a:r>
              <a:rPr lang="en-GB" sz="24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5v17 </a:t>
            </a:r>
            <a:endParaRPr lang="en-GB" sz="40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i="1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93FCD7-EA98-63B2-F81A-B1C9F7E53665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DF466D9E-7F4A-900B-4CFA-4BE837C15C19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 &amp; Life </a:t>
            </a:r>
          </a:p>
          <a:p>
            <a:pPr algn="ctr"/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5v12-21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92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E75280-F095-BD78-FE31-88F2C4BC1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FB9129-EAAD-13D4-16A4-D92D29FC1749}"/>
              </a:ext>
            </a:extLst>
          </p:cNvPr>
          <p:cNvSpPr txBox="1"/>
          <p:nvPr/>
        </p:nvSpPr>
        <p:spPr>
          <a:xfrm>
            <a:off x="402336" y="786384"/>
            <a:ext cx="1119225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system-ui"/>
              </a:rPr>
              <a:t> Rom 5v17</a:t>
            </a:r>
          </a:p>
          <a:p>
            <a:pPr algn="ctr"/>
            <a:endParaRPr lang="en-GB" sz="3200" dirty="0">
              <a:solidFill>
                <a:srgbClr val="000000"/>
              </a:solidFill>
              <a:latin typeface="system-ui"/>
            </a:endParaRPr>
          </a:p>
          <a:p>
            <a:pPr algn="ctr"/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For if, by the trespass of the one man, </a:t>
            </a:r>
            <a:r>
              <a:rPr lang="en-GB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death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 reigned through that one man, how much more will those who receive God’s abundant provision of grace and of the gift of righteousness reign in </a:t>
            </a:r>
            <a:r>
              <a:rPr lang="en-GB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life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 through the one man, Jesus Christ!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7800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3D8D6F-E3EE-8FB1-D330-08BFE0419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C53C3A9-E8F2-227F-8226-563D21FE8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097"/>
            <a:ext cx="12192000" cy="5276081"/>
          </a:xfrm>
        </p:spPr>
        <p:txBody>
          <a:bodyPr>
            <a:normAutofit/>
          </a:bodyPr>
          <a:lstStyle/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600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Death through Adam </a:t>
            </a:r>
            <a:r>
              <a:rPr lang="en-GB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v12-14 </a:t>
            </a:r>
          </a:p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Life through Jesus </a:t>
            </a:r>
            <a:r>
              <a:rPr lang="en-GB" kern="0" dirty="0">
                <a:latin typeface="Verdana" panose="020B0604030504040204" pitchFamily="34" charset="0"/>
                <a:cs typeface="Times New Roman" panose="02020603050405020304" pitchFamily="18" charset="0"/>
              </a:rPr>
              <a:t>- v15-19</a:t>
            </a:r>
            <a:endParaRPr lang="en-GB" sz="4000" kern="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712788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contrasts: </a:t>
            </a:r>
          </a:p>
          <a:p>
            <a:pPr marL="125253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Trespass and Gift </a:t>
            </a:r>
            <a:r>
              <a:rPr lang="en-GB" sz="24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5v15 </a:t>
            </a:r>
          </a:p>
          <a:p>
            <a:pPr marL="125253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Condemnation and Justification </a:t>
            </a:r>
            <a:r>
              <a:rPr lang="en-GB" sz="24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5v16</a:t>
            </a:r>
          </a:p>
          <a:p>
            <a:pPr marL="125253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 and Life </a:t>
            </a:r>
            <a:r>
              <a:rPr lang="en-GB" sz="24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5v17 </a:t>
            </a:r>
            <a:endParaRPr lang="en-GB" sz="30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2538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2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Disobedience and Obedience </a:t>
            </a:r>
            <a:r>
              <a:rPr lang="en-GB" sz="24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5v18-19</a:t>
            </a:r>
            <a:endParaRPr lang="en-GB" sz="3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0692EE-91B2-AD6B-5FA0-7DE8FF45F4D4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737E247F-3E14-E4B5-E7B8-8634056C0A32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 &amp; Life </a:t>
            </a:r>
          </a:p>
          <a:p>
            <a:pPr algn="ctr"/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5v12-21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78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51465-38AF-4A6A-28E2-35A9AE5F9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52BF87-5777-580C-D461-1445281D38DA}"/>
              </a:ext>
            </a:extLst>
          </p:cNvPr>
          <p:cNvSpPr txBox="1"/>
          <p:nvPr/>
        </p:nvSpPr>
        <p:spPr>
          <a:xfrm>
            <a:off x="499872" y="735955"/>
            <a:ext cx="1119225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system-ui"/>
              </a:rPr>
              <a:t> Rom 5v18-19</a:t>
            </a:r>
          </a:p>
          <a:p>
            <a:pPr algn="ctr"/>
            <a:endParaRPr lang="en-GB" sz="3200" dirty="0">
              <a:solidFill>
                <a:srgbClr val="000000"/>
              </a:solidFill>
              <a:latin typeface="system-ui"/>
            </a:endParaRPr>
          </a:p>
          <a:p>
            <a:pPr algn="ctr"/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Consequently, just as one trespass resulted in condemnation for all people, so also one righteous act resulted in justification and life for all people. </a:t>
            </a:r>
            <a:r>
              <a:rPr lang="en-GB" sz="40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For just as through the </a:t>
            </a:r>
            <a:r>
              <a:rPr lang="en-GB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disobedience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 of the one man the many were made sinners, so also through the </a:t>
            </a:r>
            <a:r>
              <a:rPr lang="en-GB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obedience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 of the one man the many will be made righteous.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1199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370CDB-B93A-E805-659A-DDCBEE095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Watch the Star Wars Movies in Order">
            <a:extLst>
              <a:ext uri="{FF2B5EF4-FFF2-40B4-BE49-F238E27FC236}">
                <a16:creationId xmlns:a16="http://schemas.microsoft.com/office/drawing/2014/main" id="{6468E08C-0CF3-7C08-2210-0E25F496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2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8AAAD1-901D-1EB2-24C1-A37D72C23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Watch the Star Wars Movies in Order">
            <a:extLst>
              <a:ext uri="{FF2B5EF4-FFF2-40B4-BE49-F238E27FC236}">
                <a16:creationId xmlns:a16="http://schemas.microsoft.com/office/drawing/2014/main" id="{7116582E-80AB-BEFB-E2A0-926633FB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97089F-1D99-A995-3CFB-8FE881340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5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1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1065CD-1C36-9AFA-285C-BC0F79EFD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Watch the Star Wars Movies in Order">
            <a:extLst>
              <a:ext uri="{FF2B5EF4-FFF2-40B4-BE49-F238E27FC236}">
                <a16:creationId xmlns:a16="http://schemas.microsoft.com/office/drawing/2014/main" id="{1FB212C9-2104-9519-EAB1-1288C7EA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7009AB-C427-E03D-77A5-34B69791A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506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200C5-DF79-EED8-786A-6F3E97C49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257" y="0"/>
            <a:ext cx="5571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8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FB3D-50B7-940D-B2B6-497069E4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82326"/>
            <a:ext cx="12191999" cy="975674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5v1-11!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BFC5D-AA60-1A1D-01F9-273AD4B75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rcRect l="4200" t="11467" b="14000"/>
          <a:stretch/>
        </p:blipFill>
        <p:spPr>
          <a:xfrm>
            <a:off x="0" y="266256"/>
            <a:ext cx="12229768" cy="5352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09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1CA21-4CB0-09C5-8188-F14816AA4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0F29-914B-B92F-FD0F-F2ED9BD9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16338"/>
            <a:ext cx="12191999" cy="104166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5v12-21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AAD30-D618-D1B7-C33E-C03A8C2EB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Earth | Space Engine planetary Database Wiki | Fandom">
            <a:extLst>
              <a:ext uri="{FF2B5EF4-FFF2-40B4-BE49-F238E27FC236}">
                <a16:creationId xmlns:a16="http://schemas.microsoft.com/office/drawing/2014/main" id="{0AE17D38-735F-4A4A-C2E7-745B6187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41" y="0"/>
            <a:ext cx="6959960" cy="604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6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D2585-B577-623D-AA60-52FB62735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FB054-58F5-FBBB-32E6-57EB8B353D78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8EE8F32A-8371-38B7-348A-67D9A0FB846D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 &amp; Life </a:t>
            </a:r>
          </a:p>
          <a:p>
            <a:pPr algn="ctr"/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5v12-21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43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C208BB-E707-112E-0F10-E625D8DCE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040546-A1C9-195F-0698-57486EA86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5097"/>
            <a:ext cx="12192000" cy="5276081"/>
          </a:xfrm>
        </p:spPr>
        <p:txBody>
          <a:bodyPr/>
          <a:lstStyle/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Reign of Death </a:t>
            </a:r>
            <a:r>
              <a:rPr lang="en-GB" sz="2400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v12-14 </a:t>
            </a:r>
          </a:p>
          <a:p>
            <a:pPr marL="715963" indent="-715963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endParaRPr lang="en-GB" sz="4000" kern="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i="1" kern="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6C690D-063B-901A-5894-D61D1902CED1}"/>
              </a:ext>
            </a:extLst>
          </p:cNvPr>
          <p:cNvCxnSpPr/>
          <p:nvPr/>
        </p:nvCxnSpPr>
        <p:spPr>
          <a:xfrm>
            <a:off x="0" y="1389855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9">
            <a:extLst>
              <a:ext uri="{FF2B5EF4-FFF2-40B4-BE49-F238E27FC236}">
                <a16:creationId xmlns:a16="http://schemas.microsoft.com/office/drawing/2014/main" id="{941BBD64-E4BB-48F0-1EA8-3DB5D51BBE88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 &amp; Life </a:t>
            </a:r>
          </a:p>
          <a:p>
            <a:pPr algn="ctr"/>
            <a:r>
              <a:rPr lang="en-GB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Ch 5v12-21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08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829C87-C1FF-3218-0C94-625AAF98F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w First Three Years of Life: Completely Revised and Updated:  Amazon.co.uk: White, Burton L.: 9780684804194: Books">
            <a:extLst>
              <a:ext uri="{FF2B5EF4-FFF2-40B4-BE49-F238E27FC236}">
                <a16:creationId xmlns:a16="http://schemas.microsoft.com/office/drawing/2014/main" id="{00DEB3AE-C86C-C616-21FF-4D004EC3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0"/>
            <a:ext cx="4676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9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system-ui</vt:lpstr>
      <vt:lpstr>Verdana</vt:lpstr>
      <vt:lpstr>Office Theme</vt:lpstr>
      <vt:lpstr>Romans</vt:lpstr>
      <vt:lpstr>PowerPoint Presentation</vt:lpstr>
      <vt:lpstr>PowerPoint Presentation</vt:lpstr>
      <vt:lpstr>PowerPoint Presentation</vt:lpstr>
      <vt:lpstr>Romans 5v1-11!</vt:lpstr>
      <vt:lpstr>Romans 5v12-21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Martin Aylett</cp:lastModifiedBy>
  <cp:revision>9</cp:revision>
  <dcterms:created xsi:type="dcterms:W3CDTF">2025-02-02T07:50:40Z</dcterms:created>
  <dcterms:modified xsi:type="dcterms:W3CDTF">2025-03-05T17:26:38Z</dcterms:modified>
</cp:coreProperties>
</file>