
<file path=[Content_Types].xml><?xml version="1.0" encoding="utf-8"?>
<Types xmlns="http://schemas.openxmlformats.org/package/2006/content-types">
  <Default Extension="bin" ContentType="image/unknown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  <p:sldId id="275" r:id="rId9"/>
    <p:sldId id="263" r:id="rId10"/>
    <p:sldId id="267" r:id="rId11"/>
    <p:sldId id="268" r:id="rId12"/>
    <p:sldId id="269" r:id="rId13"/>
    <p:sldId id="272" r:id="rId14"/>
    <p:sldId id="270" r:id="rId15"/>
    <p:sldId id="264" r:id="rId16"/>
    <p:sldId id="273" r:id="rId17"/>
    <p:sldId id="271" r:id="rId18"/>
    <p:sldId id="274" r:id="rId19"/>
    <p:sldId id="265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69" d="100"/>
          <a:sy n="69" d="100"/>
        </p:scale>
        <p:origin x="148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B3B4CC-052A-603F-9347-08EEC970B5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1E7697-FEA9-2B54-9813-E5CB1BB447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7CC820-CB0B-BD7C-B92A-27CF49A918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DE970-6C97-4F71-B5B4-3579B823E2BD}" type="datetimeFigureOut">
              <a:rPr lang="en-GB" smtClean="0"/>
              <a:t>24/05/2026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67DCF6-AEF3-B588-C571-E365EAAF7B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10AF91-08BD-B518-D791-1C3DC8797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9DA7-3946-4F7F-A3EE-1E00CC2BE8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99409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EDDBDB-3145-8338-DA76-D780263A49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8F9944-110F-ECD9-779F-293182DDA5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58FBF2-C0EA-0F68-1B2D-5DA50414CF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DE970-6C97-4F71-B5B4-3579B823E2BD}" type="datetimeFigureOut">
              <a:rPr lang="en-GB" smtClean="0"/>
              <a:t>24/05/2026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6DD203-3382-52C3-5F27-2A02BC1BE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F3DD26-A07B-D23B-CEB7-4D8F5D277A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9DA7-3946-4F7F-A3EE-1E00CC2BE8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05749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43F3FC-A6FC-49F8-1AE9-0928B1BAD6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00BDBF7-5753-7644-2ABC-EA08CB6EC7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5A18B4-F1CD-A104-EA36-DD7AB75E86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DE970-6C97-4F71-B5B4-3579B823E2BD}" type="datetimeFigureOut">
              <a:rPr lang="en-GB" smtClean="0"/>
              <a:t>24/05/2026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475A02-3F94-F41A-9F1E-7614B74B2B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C5FC45-47F8-3E37-0BED-8C89092957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9DA7-3946-4F7F-A3EE-1E00CC2BE8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29160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4144A0-625A-ABBB-1050-4AFC7F54EC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039C5C-B4BE-32F1-EE94-B71D63A268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802034-6256-9336-C28D-886106B0B1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DE970-6C97-4F71-B5B4-3579B823E2BD}" type="datetimeFigureOut">
              <a:rPr lang="en-GB" smtClean="0"/>
              <a:t>24/05/2026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5BDCF4-CBC4-D6BC-58CD-28BDBD934F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DB8E36-C2E8-69CF-2BF3-212BDC82F6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9DA7-3946-4F7F-A3EE-1E00CC2BE8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7733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C624F-5405-80F4-6005-158EEB9606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FBD747-F9A4-EFAA-A6AE-F3CA892652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B7B030-3783-0158-876B-ECF5A90196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DE970-6C97-4F71-B5B4-3579B823E2BD}" type="datetimeFigureOut">
              <a:rPr lang="en-GB" smtClean="0"/>
              <a:t>24/05/2026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6E1CA9-14FF-0E81-5796-69EE520B2E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2FD62E-45AC-B74C-B475-FBC277D5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9DA7-3946-4F7F-A3EE-1E00CC2BE8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70176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89A87B-C304-E27E-E369-360D8457E9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15F627-4D3C-A515-8B62-A9768D6974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573469-588B-2A69-E1A9-F54CA7DA02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50E1A-DFF5-E389-B899-B34D0B350D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DE970-6C97-4F71-B5B4-3579B823E2BD}" type="datetimeFigureOut">
              <a:rPr lang="en-GB" smtClean="0"/>
              <a:t>24/05/2026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ED49E2-407E-9ABD-7A5A-B32445B800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913728-392D-731B-193B-842A05387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9DA7-3946-4F7F-A3EE-1E00CC2BE8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73246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6BFEFB-2D1F-BA19-55D5-4A677D0249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4C1C5C-AA19-4AC2-C801-CAA97756EA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94FED1-AE9A-851B-391A-B8BE532F31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59E2549-22C7-2B9B-C123-A5F41FC692F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C40BBE5-45E8-625B-C600-C6550DB6985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BFD88E9-48CD-6004-3EC6-B1933408B7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DE970-6C97-4F71-B5B4-3579B823E2BD}" type="datetimeFigureOut">
              <a:rPr lang="en-GB" smtClean="0"/>
              <a:t>24/05/2026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5CB4359-32A7-708C-354A-7C221C1877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D948D3C-18AC-E826-F760-35A3A3D0D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9DA7-3946-4F7F-A3EE-1E00CC2BE8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2112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4DFCA5-A2A8-67D8-4333-2477CF90DE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EF2BE2E-33C6-7773-08C0-39B2F53BA6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DE970-6C97-4F71-B5B4-3579B823E2BD}" type="datetimeFigureOut">
              <a:rPr lang="en-GB" smtClean="0"/>
              <a:t>24/05/2026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9660089-D219-7F78-C3DF-F6CB6D6F8E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1AD5D78-972B-9EF7-4233-A965AE738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9DA7-3946-4F7F-A3EE-1E00CC2BE8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9367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DC53C9E-CCD7-454B-67E5-247A188844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DE970-6C97-4F71-B5B4-3579B823E2BD}" type="datetimeFigureOut">
              <a:rPr lang="en-GB" smtClean="0"/>
              <a:t>24/05/2026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DE56C0A-223E-BFB6-EF58-C3A8CDEAF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E0A0084-EB08-AB95-0067-5F93B0C88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9DA7-3946-4F7F-A3EE-1E00CC2BE8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37520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F77426-8DB1-A2D5-9A61-72B8FDF2C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C1AE59-6233-8844-4735-D6A1C0D945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39BC2E-778E-FA5A-403B-BCD7C06B27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6E9E97-D666-842A-DDD7-44ABD4FFF9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DE970-6C97-4F71-B5B4-3579B823E2BD}" type="datetimeFigureOut">
              <a:rPr lang="en-GB" smtClean="0"/>
              <a:t>24/05/2026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1CA5C6-D4DD-B8C9-FF54-1C075FFF4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37127E-2723-F9F2-6DA6-3368619C89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9DA7-3946-4F7F-A3EE-1E00CC2BE8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25870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C673D5-D178-8BBC-5DD3-94510C17ED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778572C-A025-E937-CC9B-8873411684D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C45C5E-FC4C-EFA6-E974-F49A92E9B6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CFB2FB-9C37-33AD-F5A8-94C513724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6DE970-6C97-4F71-B5B4-3579B823E2BD}" type="datetimeFigureOut">
              <a:rPr lang="en-GB" smtClean="0"/>
              <a:t>24/05/2026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347E8C-85EB-2160-D258-410327A07B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C9299C-BD52-2F0B-CC67-1E11A4635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F9DA7-3946-4F7F-A3EE-1E00CC2BE8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90846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bin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8838BDB-0351-70CE-8D3F-AD84F80735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76C543-A822-595A-1E6F-997C9AAF33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91838F-6B17-8B25-EF97-AC7C84C3500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6DE970-6C97-4F71-B5B4-3579B823E2BD}" type="datetimeFigureOut">
              <a:rPr lang="en-GB" smtClean="0"/>
              <a:t>24/05/2026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1AD25E-07D2-CA50-E422-20FB8394ED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13311F2-7047-AA2B-3E6B-D97F2901EC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4F9DA7-3946-4F7F-A3EE-1E00CC2BE8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0105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freepngimg.com/png/64974-emoticon-death-sadness-facebook-crying-emoji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hyperlink" Target="https://freepngimg.com/png/64974-emoticon-death-sadness-facebook-crying-emoji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bin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529681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045A208-0C3F-C0F6-E16C-975E004489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FA39EA-0225-4E09-0054-EC86A03F46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ln w="28575">
            <a:solidFill>
              <a:srgbClr val="FF0000"/>
            </a:solidFill>
          </a:ln>
        </p:spPr>
        <p:txBody>
          <a:bodyPr>
            <a:normAutofit/>
          </a:bodyPr>
          <a:lstStyle/>
          <a:p>
            <a:pPr algn="ctr"/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What Pentecost means to us</a:t>
            </a:r>
            <a:r>
              <a:rPr lang="en-GB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!</a:t>
            </a:r>
            <a:r>
              <a:rPr lang="en-GB"/>
              <a:t>  </a:t>
            </a:r>
            <a:r>
              <a:rPr lang="en-GB" sz="3600"/>
              <a:t>Acts </a:t>
            </a:r>
            <a:r>
              <a:rPr lang="en-GB" sz="3600" dirty="0"/>
              <a:t>1v1-11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0B34728-DD04-983F-9F21-95C0C866A9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530349"/>
            <a:ext cx="12192000" cy="5309395"/>
          </a:xfrm>
        </p:spPr>
        <p:txBody>
          <a:bodyPr>
            <a:normAutofit/>
          </a:bodyPr>
          <a:lstStyle/>
          <a:p>
            <a:pPr marL="447675" lvl="0" indent="-447675">
              <a:lnSpc>
                <a:spcPct val="115000"/>
              </a:lnSpc>
              <a:spcAft>
                <a:spcPts val="600"/>
              </a:spcAft>
              <a:buClr>
                <a:schemeClr val="tx1"/>
              </a:buClr>
              <a:buFont typeface="+mj-lt"/>
              <a:buAutoNum type="arabicPeriod"/>
            </a:pPr>
            <a:r>
              <a:rPr lang="en-GB" sz="3200" b="1" kern="0" dirty="0">
                <a:solidFill>
                  <a:schemeClr val="bg2">
                    <a:lumMod val="75000"/>
                  </a:schemeClr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Holy Spirit is for all who believe </a:t>
            </a:r>
            <a:r>
              <a:rPr lang="en-GB" sz="3200" kern="0" dirty="0">
                <a:solidFill>
                  <a:schemeClr val="bg2">
                    <a:lumMod val="75000"/>
                  </a:schemeClr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that includes you and me. </a:t>
            </a:r>
            <a:endParaRPr lang="en-GB" sz="3200" kern="100" dirty="0">
              <a:solidFill>
                <a:schemeClr val="bg2">
                  <a:lumMod val="75000"/>
                </a:schemeClr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47675" lvl="0" indent="-447675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+mj-lt"/>
              <a:buAutoNum type="arabicPeriod"/>
            </a:pPr>
            <a:r>
              <a:rPr lang="en-GB" sz="3200" b="1" kern="0" dirty="0">
                <a:solidFill>
                  <a:schemeClr val="bg2">
                    <a:lumMod val="75000"/>
                  </a:schemeClr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 are not left alone to live as a Christian </a:t>
            </a:r>
          </a:p>
          <a:p>
            <a:pPr marL="447675" lvl="0" indent="-447675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+mj-lt"/>
              <a:buAutoNum type="arabicPeriod"/>
            </a:pPr>
            <a:r>
              <a:rPr lang="en-GB" sz="3200" b="1" kern="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Four reasons why people don’t experience the power of Holy Spirit:</a:t>
            </a:r>
          </a:p>
          <a:p>
            <a:pPr marL="1201737" lvl="0" indent="-571500">
              <a:buFont typeface="+mj-lt"/>
              <a:buAutoNum type="romanLcPeriod"/>
            </a:pPr>
            <a:r>
              <a:rPr lang="en-GB" dirty="0">
                <a:solidFill>
                  <a:schemeClr val="bg2">
                    <a:lumMod val="75000"/>
                  </a:schemeClr>
                </a:solidFill>
              </a:rPr>
              <a:t>Ignorance</a:t>
            </a:r>
            <a:r>
              <a:rPr lang="en-GB" dirty="0"/>
              <a:t> </a:t>
            </a:r>
          </a:p>
          <a:p>
            <a:pPr marL="1201737" lvl="0" indent="-571500">
              <a:buFont typeface="+mj-lt"/>
              <a:buAutoNum type="romanLcPeriod"/>
            </a:pPr>
            <a:r>
              <a:rPr lang="en-GB" dirty="0"/>
              <a:t>Sin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6291FBA-4EA0-AB7C-95F1-0AF7172C0C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3609975" y="3904488"/>
            <a:ext cx="2505837" cy="2505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2188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386436-DA74-D6E0-94EB-726C353ADC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FC4A44-7F72-6EFD-3054-1A9042E86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ln w="28575">
            <a:solidFill>
              <a:srgbClr val="FF0000"/>
            </a:solidFill>
          </a:ln>
        </p:spPr>
        <p:txBody>
          <a:bodyPr>
            <a:normAutofit/>
          </a:bodyPr>
          <a:lstStyle/>
          <a:p>
            <a:pPr algn="ctr"/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What Pentecost means to us</a:t>
            </a:r>
            <a:r>
              <a:rPr lang="en-GB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!</a:t>
            </a:r>
            <a:r>
              <a:rPr lang="en-GB"/>
              <a:t>  </a:t>
            </a:r>
            <a:r>
              <a:rPr lang="en-GB" sz="3600"/>
              <a:t>Acts </a:t>
            </a:r>
            <a:r>
              <a:rPr lang="en-GB" sz="3600" dirty="0"/>
              <a:t>1v1-11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5FA94FC-7587-1DDD-53AF-9ECEE80EFA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530349"/>
            <a:ext cx="12192000" cy="5309395"/>
          </a:xfrm>
        </p:spPr>
        <p:txBody>
          <a:bodyPr>
            <a:normAutofit/>
          </a:bodyPr>
          <a:lstStyle/>
          <a:p>
            <a:pPr marL="447675" lvl="0" indent="-447675">
              <a:lnSpc>
                <a:spcPct val="115000"/>
              </a:lnSpc>
              <a:spcAft>
                <a:spcPts val="600"/>
              </a:spcAft>
              <a:buClr>
                <a:schemeClr val="tx1"/>
              </a:buClr>
              <a:buFont typeface="+mj-lt"/>
              <a:buAutoNum type="arabicPeriod"/>
            </a:pPr>
            <a:r>
              <a:rPr lang="en-GB" sz="3200" b="1" kern="0" dirty="0">
                <a:solidFill>
                  <a:schemeClr val="bg2">
                    <a:lumMod val="75000"/>
                  </a:schemeClr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Holy Spirit is for all who believe </a:t>
            </a:r>
            <a:r>
              <a:rPr lang="en-GB" sz="3200" kern="0" dirty="0">
                <a:solidFill>
                  <a:schemeClr val="bg2">
                    <a:lumMod val="75000"/>
                  </a:schemeClr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that includes you and me. </a:t>
            </a:r>
            <a:endParaRPr lang="en-GB" sz="3200" kern="100" dirty="0">
              <a:solidFill>
                <a:schemeClr val="bg2">
                  <a:lumMod val="75000"/>
                </a:schemeClr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47675" lvl="0" indent="-447675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+mj-lt"/>
              <a:buAutoNum type="arabicPeriod"/>
            </a:pPr>
            <a:r>
              <a:rPr lang="en-GB" sz="3200" b="1" kern="0" dirty="0">
                <a:solidFill>
                  <a:schemeClr val="bg2">
                    <a:lumMod val="75000"/>
                  </a:schemeClr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 are not left alone to live as a Christian </a:t>
            </a:r>
          </a:p>
          <a:p>
            <a:pPr marL="447675" lvl="0" indent="-447675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+mj-lt"/>
              <a:buAutoNum type="arabicPeriod"/>
            </a:pPr>
            <a:r>
              <a:rPr lang="en-GB" sz="3200" b="1" kern="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Four reasons why people don’t experience the power of Holy Spirit:</a:t>
            </a:r>
          </a:p>
          <a:p>
            <a:pPr marL="1201737" lvl="0" indent="-571500">
              <a:buFont typeface="+mj-lt"/>
              <a:buAutoNum type="romanLcPeriod"/>
            </a:pPr>
            <a:r>
              <a:rPr lang="en-GB" dirty="0">
                <a:solidFill>
                  <a:schemeClr val="bg2">
                    <a:lumMod val="75000"/>
                  </a:schemeClr>
                </a:solidFill>
              </a:rPr>
              <a:t>Ignorance</a:t>
            </a:r>
            <a:r>
              <a:rPr lang="en-GB" dirty="0"/>
              <a:t> </a:t>
            </a:r>
          </a:p>
          <a:p>
            <a:pPr marL="1201737" lvl="0" indent="-571500">
              <a:buFont typeface="+mj-lt"/>
              <a:buAutoNum type="romanLcPeriod"/>
            </a:pPr>
            <a:r>
              <a:rPr lang="en-GB" dirty="0"/>
              <a:t>Sin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70A77CA-7A61-33CF-8BD2-CE312C051E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3609975" y="3924300"/>
            <a:ext cx="2486025" cy="248602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7D14859-A0EB-F022-DD68-9B4B349CC2F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8152" t="8911" r="18481" b="8251"/>
          <a:stretch>
            <a:fillRect/>
          </a:stretch>
        </p:blipFill>
        <p:spPr>
          <a:xfrm>
            <a:off x="6963535" y="3678881"/>
            <a:ext cx="2287525" cy="2990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8087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F4E3FF4-F317-29E3-E4F2-F038058270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836C0E-4318-916E-5EB6-FC764393D6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ln w="28575">
            <a:solidFill>
              <a:srgbClr val="FF0000"/>
            </a:solidFill>
          </a:ln>
        </p:spPr>
        <p:txBody>
          <a:bodyPr>
            <a:normAutofit/>
          </a:bodyPr>
          <a:lstStyle/>
          <a:p>
            <a:pPr algn="ctr"/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What Pentecost means to us</a:t>
            </a:r>
            <a:r>
              <a:rPr lang="en-GB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!</a:t>
            </a:r>
            <a:r>
              <a:rPr lang="en-GB"/>
              <a:t>  </a:t>
            </a:r>
            <a:r>
              <a:rPr lang="en-GB" sz="3600"/>
              <a:t>Acts </a:t>
            </a:r>
            <a:r>
              <a:rPr lang="en-GB" sz="3600" dirty="0"/>
              <a:t>1v1-11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E83639F-2D94-3D56-918A-111DC8B14C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530349"/>
            <a:ext cx="12192000" cy="5309395"/>
          </a:xfrm>
        </p:spPr>
        <p:txBody>
          <a:bodyPr>
            <a:normAutofit/>
          </a:bodyPr>
          <a:lstStyle/>
          <a:p>
            <a:pPr marL="447675" lvl="0" indent="-447675">
              <a:lnSpc>
                <a:spcPct val="115000"/>
              </a:lnSpc>
              <a:spcAft>
                <a:spcPts val="600"/>
              </a:spcAft>
              <a:buClr>
                <a:schemeClr val="tx1"/>
              </a:buClr>
              <a:buFont typeface="+mj-lt"/>
              <a:buAutoNum type="arabicPeriod"/>
            </a:pPr>
            <a:r>
              <a:rPr lang="en-GB" sz="3200" b="1" kern="0" dirty="0">
                <a:solidFill>
                  <a:schemeClr val="bg2">
                    <a:lumMod val="75000"/>
                  </a:schemeClr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Holy Spirit is for all who believe </a:t>
            </a:r>
            <a:r>
              <a:rPr lang="en-GB" sz="3200" kern="0" dirty="0">
                <a:solidFill>
                  <a:schemeClr val="bg2">
                    <a:lumMod val="75000"/>
                  </a:schemeClr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that includes you and me. </a:t>
            </a:r>
            <a:endParaRPr lang="en-GB" sz="3200" kern="100" dirty="0">
              <a:solidFill>
                <a:schemeClr val="bg2">
                  <a:lumMod val="75000"/>
                </a:schemeClr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47675" lvl="0" indent="-447675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+mj-lt"/>
              <a:buAutoNum type="arabicPeriod"/>
            </a:pPr>
            <a:r>
              <a:rPr lang="en-GB" sz="3200" b="1" kern="0" dirty="0">
                <a:solidFill>
                  <a:schemeClr val="bg2">
                    <a:lumMod val="75000"/>
                  </a:schemeClr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 are not left alone to live as a Christian </a:t>
            </a:r>
          </a:p>
          <a:p>
            <a:pPr marL="447675" lvl="0" indent="-447675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+mj-lt"/>
              <a:buAutoNum type="arabicPeriod"/>
            </a:pPr>
            <a:r>
              <a:rPr lang="en-GB" sz="3200" b="1" kern="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Four reasons why people don’t experience the power of Holy Spirit:</a:t>
            </a:r>
          </a:p>
          <a:p>
            <a:pPr marL="1201737" lvl="0" indent="-571500">
              <a:buFont typeface="+mj-lt"/>
              <a:buAutoNum type="romanLcPeriod"/>
            </a:pPr>
            <a:r>
              <a:rPr lang="en-GB" dirty="0">
                <a:solidFill>
                  <a:schemeClr val="bg2">
                    <a:lumMod val="75000"/>
                  </a:schemeClr>
                </a:solidFill>
              </a:rPr>
              <a:t>Ignorance</a:t>
            </a:r>
            <a:r>
              <a:rPr lang="en-GB" dirty="0"/>
              <a:t> </a:t>
            </a:r>
          </a:p>
          <a:p>
            <a:pPr marL="1201737" lvl="0" indent="-571500">
              <a:buFont typeface="+mj-lt"/>
              <a:buAutoNum type="romanLcPeriod"/>
            </a:pPr>
            <a:r>
              <a:rPr lang="en-GB" dirty="0"/>
              <a:t>Sin </a:t>
            </a:r>
          </a:p>
        </p:txBody>
      </p:sp>
    </p:spTree>
    <p:extLst>
      <p:ext uri="{BB962C8B-B14F-4D97-AF65-F5344CB8AC3E}">
        <p14:creationId xmlns:p14="http://schemas.microsoft.com/office/powerpoint/2010/main" val="20266972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C9AEF9F-1AF6-1B20-DA25-6FC73945CE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5D8801-F179-EDB0-8B0D-AE1525DF8F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ln w="28575">
            <a:solidFill>
              <a:srgbClr val="FF0000"/>
            </a:solidFill>
          </a:ln>
        </p:spPr>
        <p:txBody>
          <a:bodyPr>
            <a:normAutofit/>
          </a:bodyPr>
          <a:lstStyle/>
          <a:p>
            <a:pPr algn="ctr"/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What Pentecost means to us</a:t>
            </a:r>
            <a:r>
              <a:rPr lang="en-GB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!</a:t>
            </a:r>
            <a:r>
              <a:rPr lang="en-GB"/>
              <a:t>  </a:t>
            </a:r>
            <a:r>
              <a:rPr lang="en-GB" sz="3600"/>
              <a:t>Acts </a:t>
            </a:r>
            <a:r>
              <a:rPr lang="en-GB" sz="3600" dirty="0"/>
              <a:t>1v1-11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F80006F-4961-3BEF-8C04-F86C93DF21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530349"/>
            <a:ext cx="12192000" cy="5309395"/>
          </a:xfrm>
        </p:spPr>
        <p:txBody>
          <a:bodyPr>
            <a:normAutofit/>
          </a:bodyPr>
          <a:lstStyle/>
          <a:p>
            <a:pPr marL="447675" lvl="0" indent="-447675">
              <a:lnSpc>
                <a:spcPct val="115000"/>
              </a:lnSpc>
              <a:spcAft>
                <a:spcPts val="600"/>
              </a:spcAft>
              <a:buClr>
                <a:schemeClr val="tx1"/>
              </a:buClr>
              <a:buFont typeface="+mj-lt"/>
              <a:buAutoNum type="arabicPeriod"/>
            </a:pPr>
            <a:r>
              <a:rPr lang="en-GB" sz="3200" b="1" kern="0" dirty="0">
                <a:solidFill>
                  <a:schemeClr val="bg2">
                    <a:lumMod val="75000"/>
                  </a:schemeClr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Holy Spirit is for all who believe </a:t>
            </a:r>
            <a:r>
              <a:rPr lang="en-GB" sz="3200" kern="0" dirty="0">
                <a:solidFill>
                  <a:schemeClr val="bg2">
                    <a:lumMod val="75000"/>
                  </a:schemeClr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that includes you and me. </a:t>
            </a:r>
            <a:endParaRPr lang="en-GB" sz="3200" kern="100" dirty="0">
              <a:solidFill>
                <a:schemeClr val="bg2">
                  <a:lumMod val="75000"/>
                </a:schemeClr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47675" lvl="0" indent="-447675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+mj-lt"/>
              <a:buAutoNum type="arabicPeriod"/>
            </a:pPr>
            <a:r>
              <a:rPr lang="en-GB" sz="3200" b="1" kern="0" dirty="0">
                <a:solidFill>
                  <a:schemeClr val="bg2">
                    <a:lumMod val="75000"/>
                  </a:schemeClr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 are not left alone to live as a Christian </a:t>
            </a:r>
          </a:p>
          <a:p>
            <a:pPr marL="447675" lvl="0" indent="-447675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+mj-lt"/>
              <a:buAutoNum type="arabicPeriod"/>
            </a:pPr>
            <a:r>
              <a:rPr lang="en-GB" sz="3200" b="1" kern="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Four reasons why people don’t experience the power of Holy Spirit:</a:t>
            </a:r>
          </a:p>
          <a:p>
            <a:pPr marL="1201737" lvl="0" indent="-571500">
              <a:buFont typeface="+mj-lt"/>
              <a:buAutoNum type="romanLcPeriod"/>
            </a:pPr>
            <a:r>
              <a:rPr lang="en-GB" dirty="0">
                <a:solidFill>
                  <a:schemeClr val="bg2">
                    <a:lumMod val="75000"/>
                  </a:schemeClr>
                </a:solidFill>
              </a:rPr>
              <a:t>Ignorance</a:t>
            </a:r>
            <a:r>
              <a:rPr lang="en-GB" dirty="0"/>
              <a:t> </a:t>
            </a:r>
          </a:p>
          <a:p>
            <a:pPr marL="1201737" lvl="0" indent="-571500">
              <a:buFont typeface="+mj-lt"/>
              <a:buAutoNum type="romanLcPeriod"/>
            </a:pPr>
            <a:r>
              <a:rPr lang="en-GB" dirty="0"/>
              <a:t>Sin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6DDA0ED-14DC-F042-24CF-4E726895A6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9899" y="3747874"/>
            <a:ext cx="4124325" cy="2814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866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C57FCB-DDD7-DB15-20B9-E6AB6E45CB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AEBBA5-A95A-8202-506A-11AA0B900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ln w="28575">
            <a:solidFill>
              <a:srgbClr val="FF0000"/>
            </a:solidFill>
          </a:ln>
        </p:spPr>
        <p:txBody>
          <a:bodyPr>
            <a:normAutofit/>
          </a:bodyPr>
          <a:lstStyle/>
          <a:p>
            <a:pPr algn="ctr"/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What Pentecost means to us</a:t>
            </a:r>
            <a:r>
              <a:rPr lang="en-GB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!</a:t>
            </a:r>
            <a:r>
              <a:rPr lang="en-GB"/>
              <a:t>  </a:t>
            </a:r>
            <a:r>
              <a:rPr lang="en-GB" sz="3600"/>
              <a:t>Acts </a:t>
            </a:r>
            <a:r>
              <a:rPr lang="en-GB" sz="3600" dirty="0"/>
              <a:t>1v1-11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3E2F547-7CC1-22EA-A2E3-45ED67F213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530349"/>
            <a:ext cx="12192000" cy="5309395"/>
          </a:xfrm>
        </p:spPr>
        <p:txBody>
          <a:bodyPr>
            <a:normAutofit/>
          </a:bodyPr>
          <a:lstStyle/>
          <a:p>
            <a:pPr marL="447675" lvl="0" indent="-447675">
              <a:lnSpc>
                <a:spcPct val="115000"/>
              </a:lnSpc>
              <a:spcAft>
                <a:spcPts val="600"/>
              </a:spcAft>
              <a:buClr>
                <a:schemeClr val="tx1"/>
              </a:buClr>
              <a:buFont typeface="+mj-lt"/>
              <a:buAutoNum type="arabicPeriod"/>
            </a:pPr>
            <a:r>
              <a:rPr lang="en-GB" sz="3200" b="1" kern="0" dirty="0">
                <a:solidFill>
                  <a:schemeClr val="bg2">
                    <a:lumMod val="75000"/>
                  </a:schemeClr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Holy Spirit is for all who believe </a:t>
            </a:r>
            <a:r>
              <a:rPr lang="en-GB" sz="3200" kern="0" dirty="0">
                <a:solidFill>
                  <a:schemeClr val="bg2">
                    <a:lumMod val="75000"/>
                  </a:schemeClr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that includes you and me. </a:t>
            </a:r>
            <a:endParaRPr lang="en-GB" sz="3200" kern="100" dirty="0">
              <a:solidFill>
                <a:schemeClr val="bg2">
                  <a:lumMod val="75000"/>
                </a:schemeClr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47675" lvl="0" indent="-447675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+mj-lt"/>
              <a:buAutoNum type="arabicPeriod"/>
            </a:pPr>
            <a:r>
              <a:rPr lang="en-GB" sz="3200" b="1" kern="0" dirty="0">
                <a:solidFill>
                  <a:schemeClr val="bg2">
                    <a:lumMod val="75000"/>
                  </a:schemeClr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 are not left alone to live as a Christian </a:t>
            </a:r>
          </a:p>
          <a:p>
            <a:pPr marL="447675" lvl="0" indent="-447675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+mj-lt"/>
              <a:buAutoNum type="arabicPeriod"/>
            </a:pPr>
            <a:r>
              <a:rPr lang="en-GB" sz="3200" b="1" kern="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Four reasons why people don’t experience the power of Holy Spirit:</a:t>
            </a:r>
          </a:p>
          <a:p>
            <a:pPr marL="1201737" lvl="0" indent="-571500">
              <a:buFont typeface="+mj-lt"/>
              <a:buAutoNum type="romanLcPeriod"/>
            </a:pPr>
            <a:r>
              <a:rPr lang="en-GB" dirty="0">
                <a:solidFill>
                  <a:schemeClr val="bg2">
                    <a:lumMod val="75000"/>
                  </a:schemeClr>
                </a:solidFill>
              </a:rPr>
              <a:t>Ignorance</a:t>
            </a:r>
            <a:r>
              <a:rPr lang="en-GB" dirty="0"/>
              <a:t> </a:t>
            </a:r>
          </a:p>
          <a:p>
            <a:pPr marL="1201737" lvl="0" indent="-571500">
              <a:buFont typeface="+mj-lt"/>
              <a:buAutoNum type="romanLcPeriod"/>
            </a:pPr>
            <a:r>
              <a:rPr lang="en-GB" dirty="0"/>
              <a:t>Sin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89ADA95-2734-37C7-4C15-FEB766DDE7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9899" y="3742932"/>
            <a:ext cx="4131565" cy="281979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F81FA1D-4628-99B9-D10A-A34ACC67029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96214" y="3733396"/>
            <a:ext cx="2838258" cy="2838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7556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10898E4-7AC5-4B61-3CCB-8076BCE521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AD975-8967-7F5B-08BE-BA253AF6AE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ln w="28575">
            <a:solidFill>
              <a:srgbClr val="FF0000"/>
            </a:solidFill>
          </a:ln>
        </p:spPr>
        <p:txBody>
          <a:bodyPr>
            <a:normAutofit/>
          </a:bodyPr>
          <a:lstStyle/>
          <a:p>
            <a:pPr algn="ctr"/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What Pentecost means to us!</a:t>
            </a:r>
            <a:r>
              <a:rPr lang="en-GB" dirty="0"/>
              <a:t>  </a:t>
            </a:r>
            <a:r>
              <a:rPr lang="en-GB" sz="3600" dirty="0"/>
              <a:t>Acts 1v1-11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16EE085-D1F9-5E39-E995-8F774801D3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530349"/>
            <a:ext cx="12192000" cy="5309395"/>
          </a:xfrm>
        </p:spPr>
        <p:txBody>
          <a:bodyPr>
            <a:normAutofit/>
          </a:bodyPr>
          <a:lstStyle/>
          <a:p>
            <a:pPr marL="447675" lvl="0" indent="-447675">
              <a:lnSpc>
                <a:spcPct val="115000"/>
              </a:lnSpc>
              <a:spcAft>
                <a:spcPts val="600"/>
              </a:spcAft>
              <a:buClr>
                <a:schemeClr val="tx1"/>
              </a:buClr>
              <a:buFont typeface="+mj-lt"/>
              <a:buAutoNum type="arabicPeriod"/>
            </a:pPr>
            <a:r>
              <a:rPr lang="en-GB" sz="3200" b="1" kern="0" dirty="0">
                <a:solidFill>
                  <a:schemeClr val="bg2">
                    <a:lumMod val="75000"/>
                  </a:schemeClr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Holy Spirit is for all who believe </a:t>
            </a:r>
            <a:r>
              <a:rPr lang="en-GB" sz="3200" kern="0" dirty="0">
                <a:solidFill>
                  <a:schemeClr val="bg2">
                    <a:lumMod val="75000"/>
                  </a:schemeClr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that includes you and me. </a:t>
            </a:r>
            <a:endParaRPr lang="en-GB" sz="3200" kern="100" dirty="0">
              <a:solidFill>
                <a:schemeClr val="bg2">
                  <a:lumMod val="75000"/>
                </a:schemeClr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47675" lvl="0" indent="-447675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+mj-lt"/>
              <a:buAutoNum type="arabicPeriod"/>
            </a:pPr>
            <a:r>
              <a:rPr lang="en-GB" sz="3200" b="1" kern="0" dirty="0">
                <a:solidFill>
                  <a:schemeClr val="bg2">
                    <a:lumMod val="75000"/>
                  </a:schemeClr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 are not left alone to live as a Christian </a:t>
            </a:r>
          </a:p>
          <a:p>
            <a:pPr marL="447675" lvl="0" indent="-447675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+mj-lt"/>
              <a:buAutoNum type="arabicPeriod"/>
            </a:pPr>
            <a:r>
              <a:rPr lang="en-GB" sz="3200" b="1" kern="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Four reasons why people don’t experience the power of Holy Spirit:</a:t>
            </a:r>
          </a:p>
          <a:p>
            <a:pPr marL="1201737" lvl="0" indent="-571500">
              <a:buFont typeface="+mj-lt"/>
              <a:buAutoNum type="romanLcPeriod"/>
            </a:pPr>
            <a:r>
              <a:rPr lang="en-GB" dirty="0">
                <a:solidFill>
                  <a:schemeClr val="bg2">
                    <a:lumMod val="75000"/>
                  </a:schemeClr>
                </a:solidFill>
              </a:rPr>
              <a:t>Ignorance </a:t>
            </a:r>
          </a:p>
          <a:p>
            <a:pPr marL="1201737" lvl="0" indent="-571500">
              <a:buFont typeface="+mj-lt"/>
              <a:buAutoNum type="romanLcPeriod"/>
            </a:pPr>
            <a:r>
              <a:rPr lang="en-GB" dirty="0">
                <a:solidFill>
                  <a:schemeClr val="bg2">
                    <a:lumMod val="75000"/>
                  </a:schemeClr>
                </a:solidFill>
              </a:rPr>
              <a:t>Sin </a:t>
            </a:r>
          </a:p>
          <a:p>
            <a:pPr marL="1201737" lvl="0" indent="-571500">
              <a:buFont typeface="+mj-lt"/>
              <a:buAutoNum type="romanLcPeriod"/>
            </a:pPr>
            <a:r>
              <a:rPr lang="en-GB" dirty="0"/>
              <a:t>Filled with other things  </a:t>
            </a:r>
          </a:p>
        </p:txBody>
      </p:sp>
    </p:spTree>
    <p:extLst>
      <p:ext uri="{BB962C8B-B14F-4D97-AF65-F5344CB8AC3E}">
        <p14:creationId xmlns:p14="http://schemas.microsoft.com/office/powerpoint/2010/main" val="33719130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59674C8-6E6A-93D1-1BB2-97AE421744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E3E3A1-6BBF-668A-C1A2-6D59DDFFCC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ln w="28575">
            <a:solidFill>
              <a:srgbClr val="FF0000"/>
            </a:solidFill>
          </a:ln>
        </p:spPr>
        <p:txBody>
          <a:bodyPr>
            <a:normAutofit/>
          </a:bodyPr>
          <a:lstStyle/>
          <a:p>
            <a:pPr algn="ctr"/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What Pentecost means to us!</a:t>
            </a:r>
            <a:r>
              <a:rPr lang="en-GB" dirty="0"/>
              <a:t>  </a:t>
            </a:r>
            <a:r>
              <a:rPr lang="en-GB" sz="3600" dirty="0"/>
              <a:t>Acts 1v1-11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9D514D-48BA-9048-6B77-2F46511F94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530349"/>
            <a:ext cx="12192000" cy="5309395"/>
          </a:xfrm>
        </p:spPr>
        <p:txBody>
          <a:bodyPr>
            <a:normAutofit/>
          </a:bodyPr>
          <a:lstStyle/>
          <a:p>
            <a:pPr marL="447675" lvl="0" indent="-447675">
              <a:lnSpc>
                <a:spcPct val="115000"/>
              </a:lnSpc>
              <a:spcAft>
                <a:spcPts val="600"/>
              </a:spcAft>
              <a:buClr>
                <a:schemeClr val="tx1"/>
              </a:buClr>
              <a:buFont typeface="+mj-lt"/>
              <a:buAutoNum type="arabicPeriod"/>
            </a:pPr>
            <a:r>
              <a:rPr lang="en-GB" sz="3200" b="1" kern="0" dirty="0">
                <a:solidFill>
                  <a:schemeClr val="bg2">
                    <a:lumMod val="75000"/>
                  </a:schemeClr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Holy Spirit is for all who believe </a:t>
            </a:r>
            <a:r>
              <a:rPr lang="en-GB" sz="3200" kern="0" dirty="0">
                <a:solidFill>
                  <a:schemeClr val="bg2">
                    <a:lumMod val="75000"/>
                  </a:schemeClr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that includes you and me. </a:t>
            </a:r>
            <a:endParaRPr lang="en-GB" sz="3200" kern="100" dirty="0">
              <a:solidFill>
                <a:schemeClr val="bg2">
                  <a:lumMod val="75000"/>
                </a:schemeClr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47675" lvl="0" indent="-447675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+mj-lt"/>
              <a:buAutoNum type="arabicPeriod"/>
            </a:pPr>
            <a:r>
              <a:rPr lang="en-GB" sz="3200" b="1" kern="0" dirty="0">
                <a:solidFill>
                  <a:schemeClr val="bg2">
                    <a:lumMod val="75000"/>
                  </a:schemeClr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 are not left alone to live as a Christian </a:t>
            </a:r>
          </a:p>
          <a:p>
            <a:pPr marL="447675" lvl="0" indent="-447675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+mj-lt"/>
              <a:buAutoNum type="arabicPeriod"/>
            </a:pPr>
            <a:r>
              <a:rPr lang="en-GB" sz="3200" b="1" kern="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Four reasons why people don’t experience the power of Holy Spirit:</a:t>
            </a:r>
          </a:p>
          <a:p>
            <a:pPr marL="1201737" lvl="0" indent="-571500">
              <a:buFont typeface="+mj-lt"/>
              <a:buAutoNum type="romanLcPeriod"/>
            </a:pPr>
            <a:r>
              <a:rPr lang="en-GB" dirty="0">
                <a:solidFill>
                  <a:schemeClr val="bg2">
                    <a:lumMod val="75000"/>
                  </a:schemeClr>
                </a:solidFill>
              </a:rPr>
              <a:t>Ignorance </a:t>
            </a:r>
          </a:p>
          <a:p>
            <a:pPr marL="1201737" lvl="0" indent="-571500">
              <a:buFont typeface="+mj-lt"/>
              <a:buAutoNum type="romanLcPeriod"/>
            </a:pPr>
            <a:r>
              <a:rPr lang="en-GB" dirty="0">
                <a:solidFill>
                  <a:schemeClr val="bg2">
                    <a:lumMod val="75000"/>
                  </a:schemeClr>
                </a:solidFill>
              </a:rPr>
              <a:t>Sin </a:t>
            </a:r>
          </a:p>
          <a:p>
            <a:pPr marL="1201737" lvl="0" indent="-571500">
              <a:buFont typeface="+mj-lt"/>
              <a:buAutoNum type="romanLcPeriod"/>
            </a:pPr>
            <a:r>
              <a:rPr lang="en-GB" dirty="0"/>
              <a:t>Filled with other things 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B55482A-225E-8611-07E0-EF61B47392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1649" y="3733800"/>
            <a:ext cx="4455743" cy="2963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7816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BBCE708-6D7E-B3BB-2DC1-27F6592637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1730F0-E594-EBB3-8585-F43BD7382D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ln w="28575">
            <a:solidFill>
              <a:srgbClr val="FF0000"/>
            </a:solidFill>
          </a:ln>
        </p:spPr>
        <p:txBody>
          <a:bodyPr>
            <a:normAutofit/>
          </a:bodyPr>
          <a:lstStyle/>
          <a:p>
            <a:pPr algn="ctr"/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What Pentecost means to us</a:t>
            </a:r>
            <a:r>
              <a:rPr lang="en-GB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!</a:t>
            </a:r>
            <a:r>
              <a:rPr lang="en-GB"/>
              <a:t>  </a:t>
            </a:r>
            <a:r>
              <a:rPr lang="en-GB" sz="3600"/>
              <a:t>Acts </a:t>
            </a:r>
            <a:r>
              <a:rPr lang="en-GB" sz="3600" dirty="0"/>
              <a:t>1v1-11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1F2F808-8D00-6CB1-9610-5FB23A30B8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530349"/>
            <a:ext cx="12192000" cy="5309395"/>
          </a:xfrm>
        </p:spPr>
        <p:txBody>
          <a:bodyPr>
            <a:normAutofit/>
          </a:bodyPr>
          <a:lstStyle/>
          <a:p>
            <a:pPr marL="447675" lvl="0" indent="-447675">
              <a:lnSpc>
                <a:spcPct val="115000"/>
              </a:lnSpc>
              <a:spcAft>
                <a:spcPts val="600"/>
              </a:spcAft>
              <a:buClr>
                <a:schemeClr val="tx1"/>
              </a:buClr>
              <a:buFont typeface="+mj-lt"/>
              <a:buAutoNum type="arabicPeriod"/>
            </a:pPr>
            <a:r>
              <a:rPr lang="en-GB" sz="3200" b="1" kern="0" dirty="0">
                <a:solidFill>
                  <a:schemeClr val="bg2">
                    <a:lumMod val="75000"/>
                  </a:schemeClr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Holy Spirit is for all who believe </a:t>
            </a:r>
            <a:r>
              <a:rPr lang="en-GB" sz="3200" kern="0" dirty="0">
                <a:solidFill>
                  <a:schemeClr val="bg2">
                    <a:lumMod val="75000"/>
                  </a:schemeClr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that includes you and me. </a:t>
            </a:r>
            <a:endParaRPr lang="en-GB" sz="3200" kern="100" dirty="0">
              <a:solidFill>
                <a:schemeClr val="bg2">
                  <a:lumMod val="75000"/>
                </a:schemeClr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47675" lvl="0" indent="-447675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+mj-lt"/>
              <a:buAutoNum type="arabicPeriod"/>
            </a:pPr>
            <a:r>
              <a:rPr lang="en-GB" sz="3200" b="1" kern="0" dirty="0">
                <a:solidFill>
                  <a:schemeClr val="bg2">
                    <a:lumMod val="75000"/>
                  </a:schemeClr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 are not left alone to live as a Christian </a:t>
            </a:r>
          </a:p>
          <a:p>
            <a:pPr marL="447675" lvl="0" indent="-447675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+mj-lt"/>
              <a:buAutoNum type="arabicPeriod"/>
            </a:pPr>
            <a:r>
              <a:rPr lang="en-GB" sz="3200" b="1" kern="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Four reasons why people don’t experience the power of Holy Spirit:</a:t>
            </a:r>
          </a:p>
          <a:p>
            <a:pPr marL="1201737" lvl="0" indent="-571500">
              <a:buFont typeface="+mj-lt"/>
              <a:buAutoNum type="romanLcPeriod"/>
            </a:pPr>
            <a:r>
              <a:rPr lang="en-GB" dirty="0">
                <a:solidFill>
                  <a:schemeClr val="bg2">
                    <a:lumMod val="75000"/>
                  </a:schemeClr>
                </a:solidFill>
              </a:rPr>
              <a:t>Ignorance </a:t>
            </a:r>
          </a:p>
          <a:p>
            <a:pPr marL="1201737" lvl="0" indent="-571500">
              <a:buFont typeface="+mj-lt"/>
              <a:buAutoNum type="romanLcPeriod"/>
            </a:pPr>
            <a:r>
              <a:rPr lang="en-GB" dirty="0">
                <a:solidFill>
                  <a:schemeClr val="bg2">
                    <a:lumMod val="75000"/>
                  </a:schemeClr>
                </a:solidFill>
              </a:rPr>
              <a:t>Sin </a:t>
            </a:r>
          </a:p>
          <a:p>
            <a:pPr marL="1201737" lvl="0" indent="-571500">
              <a:buFont typeface="+mj-lt"/>
              <a:buAutoNum type="romanLcPeriod"/>
            </a:pPr>
            <a:r>
              <a:rPr lang="en-GB" dirty="0">
                <a:solidFill>
                  <a:schemeClr val="bg2">
                    <a:lumMod val="75000"/>
                  </a:schemeClr>
                </a:solidFill>
              </a:rPr>
              <a:t>Filled with other things</a:t>
            </a:r>
          </a:p>
          <a:p>
            <a:pPr marL="1201737" lvl="0" indent="-571500">
              <a:buFont typeface="+mj-lt"/>
              <a:buAutoNum type="romanLcPeriod"/>
            </a:pPr>
            <a:r>
              <a:rPr lang="en-GB" dirty="0"/>
              <a:t>Leakage </a:t>
            </a:r>
          </a:p>
        </p:txBody>
      </p:sp>
    </p:spTree>
    <p:extLst>
      <p:ext uri="{BB962C8B-B14F-4D97-AF65-F5344CB8AC3E}">
        <p14:creationId xmlns:p14="http://schemas.microsoft.com/office/powerpoint/2010/main" val="116509279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297F954-86F9-240B-9E44-C2C4B877A7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FC4377-F09D-8F07-4940-19699196E4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ln w="28575">
            <a:solidFill>
              <a:srgbClr val="FF0000"/>
            </a:solidFill>
          </a:ln>
        </p:spPr>
        <p:txBody>
          <a:bodyPr>
            <a:normAutofit/>
          </a:bodyPr>
          <a:lstStyle/>
          <a:p>
            <a:pPr algn="ctr"/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What Pentecost means to us</a:t>
            </a:r>
            <a:r>
              <a:rPr lang="en-GB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!</a:t>
            </a:r>
            <a:r>
              <a:rPr lang="en-GB"/>
              <a:t>  </a:t>
            </a:r>
            <a:r>
              <a:rPr lang="en-GB" sz="3600"/>
              <a:t>Acts </a:t>
            </a:r>
            <a:r>
              <a:rPr lang="en-GB" sz="3600" dirty="0"/>
              <a:t>1v1-11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E1EF25-B6C5-FCC3-3BFE-405C36543E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530349"/>
            <a:ext cx="12192000" cy="5309395"/>
          </a:xfrm>
        </p:spPr>
        <p:txBody>
          <a:bodyPr>
            <a:normAutofit/>
          </a:bodyPr>
          <a:lstStyle/>
          <a:p>
            <a:pPr marL="447675" lvl="0" indent="-447675">
              <a:lnSpc>
                <a:spcPct val="115000"/>
              </a:lnSpc>
              <a:spcAft>
                <a:spcPts val="600"/>
              </a:spcAft>
              <a:buClr>
                <a:schemeClr val="tx1"/>
              </a:buClr>
              <a:buFont typeface="+mj-lt"/>
              <a:buAutoNum type="arabicPeriod"/>
            </a:pPr>
            <a:r>
              <a:rPr lang="en-GB" sz="3200" b="1" kern="0" dirty="0">
                <a:solidFill>
                  <a:schemeClr val="bg2">
                    <a:lumMod val="75000"/>
                  </a:schemeClr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Holy Spirit is for all who believe </a:t>
            </a:r>
            <a:r>
              <a:rPr lang="en-GB" sz="3200" kern="0" dirty="0">
                <a:solidFill>
                  <a:schemeClr val="bg2">
                    <a:lumMod val="75000"/>
                  </a:schemeClr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that includes you and me. </a:t>
            </a:r>
            <a:endParaRPr lang="en-GB" sz="3200" kern="100" dirty="0">
              <a:solidFill>
                <a:schemeClr val="bg2">
                  <a:lumMod val="75000"/>
                </a:schemeClr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47675" lvl="0" indent="-447675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+mj-lt"/>
              <a:buAutoNum type="arabicPeriod"/>
            </a:pPr>
            <a:r>
              <a:rPr lang="en-GB" sz="3200" b="1" kern="0" dirty="0">
                <a:solidFill>
                  <a:schemeClr val="bg2">
                    <a:lumMod val="75000"/>
                  </a:schemeClr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 are not left alone to live as a Christian </a:t>
            </a:r>
          </a:p>
          <a:p>
            <a:pPr marL="447675" lvl="0" indent="-447675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+mj-lt"/>
              <a:buAutoNum type="arabicPeriod"/>
            </a:pPr>
            <a:r>
              <a:rPr lang="en-GB" sz="3200" b="1" kern="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Four reasons why people don’t experience the power of Holy Spirit:</a:t>
            </a:r>
          </a:p>
          <a:p>
            <a:pPr marL="1201737" lvl="0" indent="-571500">
              <a:buFont typeface="+mj-lt"/>
              <a:buAutoNum type="romanLcPeriod"/>
            </a:pPr>
            <a:r>
              <a:rPr lang="en-GB" dirty="0">
                <a:solidFill>
                  <a:schemeClr val="bg2">
                    <a:lumMod val="75000"/>
                  </a:schemeClr>
                </a:solidFill>
              </a:rPr>
              <a:t>Ignorance </a:t>
            </a:r>
          </a:p>
          <a:p>
            <a:pPr marL="1201737" lvl="0" indent="-571500">
              <a:buFont typeface="+mj-lt"/>
              <a:buAutoNum type="romanLcPeriod"/>
            </a:pPr>
            <a:r>
              <a:rPr lang="en-GB" dirty="0">
                <a:solidFill>
                  <a:schemeClr val="bg2">
                    <a:lumMod val="75000"/>
                  </a:schemeClr>
                </a:solidFill>
              </a:rPr>
              <a:t>Sin </a:t>
            </a:r>
          </a:p>
          <a:p>
            <a:pPr marL="1201737" lvl="0" indent="-571500">
              <a:buFont typeface="+mj-lt"/>
              <a:buAutoNum type="romanLcPeriod"/>
            </a:pPr>
            <a:r>
              <a:rPr lang="en-GB" dirty="0">
                <a:solidFill>
                  <a:schemeClr val="bg2">
                    <a:lumMod val="75000"/>
                  </a:schemeClr>
                </a:solidFill>
              </a:rPr>
              <a:t>Filled with other things</a:t>
            </a:r>
          </a:p>
          <a:p>
            <a:pPr marL="1201737" lvl="0" indent="-571500">
              <a:buFont typeface="+mj-lt"/>
              <a:buAutoNum type="romanLcPeriod"/>
            </a:pPr>
            <a:r>
              <a:rPr lang="en-GB" dirty="0"/>
              <a:t>Leakage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4C848BD-94C7-CE32-A438-437D73BBD8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62016" y="3956661"/>
            <a:ext cx="4282059" cy="2592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67902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047DD5D-979A-2B88-982A-33C7580CF1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1A08DF-9747-A3E3-450D-FF1886E5BF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ln w="28575">
            <a:solidFill>
              <a:srgbClr val="FF0000"/>
            </a:solidFill>
          </a:ln>
        </p:spPr>
        <p:txBody>
          <a:bodyPr>
            <a:normAutofit/>
          </a:bodyPr>
          <a:lstStyle/>
          <a:p>
            <a:pPr algn="ctr"/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What Pentecost means to us!</a:t>
            </a:r>
            <a:r>
              <a:rPr lang="en-GB" dirty="0"/>
              <a:t>  </a:t>
            </a:r>
            <a:r>
              <a:rPr lang="en-GB" sz="3600" dirty="0"/>
              <a:t>Acts 1v1-11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574486-6420-596C-571C-D44FE2AB75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530349"/>
            <a:ext cx="12192000" cy="5309395"/>
          </a:xfrm>
        </p:spPr>
        <p:txBody>
          <a:bodyPr>
            <a:normAutofit/>
          </a:bodyPr>
          <a:lstStyle/>
          <a:p>
            <a:pPr marL="447675" lvl="0" indent="-447675">
              <a:lnSpc>
                <a:spcPct val="115000"/>
              </a:lnSpc>
              <a:spcAft>
                <a:spcPts val="600"/>
              </a:spcAft>
              <a:buClr>
                <a:schemeClr val="tx1"/>
              </a:buClr>
              <a:buFont typeface="+mj-lt"/>
              <a:buAutoNum type="arabicPeriod"/>
            </a:pPr>
            <a:r>
              <a:rPr lang="en-GB" sz="3200" b="1" kern="0" dirty="0">
                <a:solidFill>
                  <a:schemeClr val="bg2">
                    <a:lumMod val="75000"/>
                  </a:schemeClr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Holy Spirit is for all who believe </a:t>
            </a:r>
            <a:r>
              <a:rPr lang="en-GB" sz="3200" kern="0" dirty="0">
                <a:solidFill>
                  <a:schemeClr val="bg2">
                    <a:lumMod val="75000"/>
                  </a:schemeClr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that includes you and me. </a:t>
            </a:r>
            <a:endParaRPr lang="en-GB" sz="3200" kern="100" dirty="0">
              <a:solidFill>
                <a:schemeClr val="bg2">
                  <a:lumMod val="75000"/>
                </a:schemeClr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47675" lvl="0" indent="-447675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+mj-lt"/>
              <a:buAutoNum type="arabicPeriod"/>
            </a:pPr>
            <a:r>
              <a:rPr lang="en-GB" sz="3200" b="1" kern="0" dirty="0">
                <a:solidFill>
                  <a:schemeClr val="bg2">
                    <a:lumMod val="75000"/>
                  </a:schemeClr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 are not left alone to live as a Christian </a:t>
            </a:r>
          </a:p>
          <a:p>
            <a:pPr marL="447675" lvl="0" indent="-447675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+mj-lt"/>
              <a:buAutoNum type="arabicPeriod"/>
            </a:pPr>
            <a:r>
              <a:rPr lang="en-GB" sz="3200" b="1" kern="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Four reasons why people don’t experience the power of Holy Spirit:</a:t>
            </a:r>
          </a:p>
          <a:p>
            <a:pPr marL="1201737" lvl="0" indent="-571500">
              <a:buFont typeface="+mj-lt"/>
              <a:buAutoNum type="romanLcPeriod"/>
            </a:pPr>
            <a:r>
              <a:rPr lang="en-GB" dirty="0">
                <a:solidFill>
                  <a:schemeClr val="bg2">
                    <a:lumMod val="75000"/>
                  </a:schemeClr>
                </a:solidFill>
              </a:rPr>
              <a:t>Ignorance </a:t>
            </a:r>
          </a:p>
          <a:p>
            <a:pPr marL="1201737" lvl="0" indent="-571500">
              <a:buFont typeface="+mj-lt"/>
              <a:buAutoNum type="romanLcPeriod"/>
            </a:pPr>
            <a:r>
              <a:rPr lang="en-GB" dirty="0">
                <a:solidFill>
                  <a:schemeClr val="bg2">
                    <a:lumMod val="75000"/>
                  </a:schemeClr>
                </a:solidFill>
              </a:rPr>
              <a:t>Sin </a:t>
            </a:r>
          </a:p>
          <a:p>
            <a:pPr marL="1201737" lvl="0" indent="-571500">
              <a:buFont typeface="+mj-lt"/>
              <a:buAutoNum type="romanLcPeriod"/>
            </a:pPr>
            <a:r>
              <a:rPr lang="en-GB" dirty="0">
                <a:solidFill>
                  <a:schemeClr val="bg2">
                    <a:lumMod val="75000"/>
                  </a:schemeClr>
                </a:solidFill>
              </a:rPr>
              <a:t>Filled with other things</a:t>
            </a:r>
          </a:p>
          <a:p>
            <a:pPr marL="1201737" lvl="0" indent="-571500">
              <a:buFont typeface="+mj-lt"/>
              <a:buAutoNum type="romanLcPeriod"/>
            </a:pPr>
            <a:r>
              <a:rPr lang="en-GB" dirty="0">
                <a:solidFill>
                  <a:schemeClr val="bg2">
                    <a:lumMod val="75000"/>
                  </a:schemeClr>
                </a:solidFill>
              </a:rPr>
              <a:t>Leakage </a:t>
            </a:r>
          </a:p>
          <a:p>
            <a:pPr marL="1201737" lvl="0" indent="-571500">
              <a:buFont typeface="+mj-lt"/>
              <a:buAutoNum type="romanLcPeriod"/>
            </a:pPr>
            <a:r>
              <a:rPr lang="en-GB" dirty="0"/>
              <a:t>Not actually saved </a:t>
            </a:r>
            <a:endParaRPr lang="en-GB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B90982E-E130-F803-C095-1F4EB488E2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62177" y="3562349"/>
            <a:ext cx="4710498" cy="3127771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77D1A51-1187-5B87-B519-4CA8C356279C}"/>
              </a:ext>
            </a:extLst>
          </p:cNvPr>
          <p:cNvCxnSpPr/>
          <p:nvPr/>
        </p:nvCxnSpPr>
        <p:spPr>
          <a:xfrm>
            <a:off x="5343525" y="3676650"/>
            <a:ext cx="4438650" cy="2828925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EB14288-565B-C243-B674-7900B67BF637}"/>
              </a:ext>
            </a:extLst>
          </p:cNvPr>
          <p:cNvCxnSpPr>
            <a:cxnSpLocks/>
          </p:cNvCxnSpPr>
          <p:nvPr/>
        </p:nvCxnSpPr>
        <p:spPr>
          <a:xfrm flipV="1">
            <a:off x="5343525" y="3676650"/>
            <a:ext cx="4519998" cy="290373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43944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EBAFA4E-39F8-5866-147F-5923E4DA3B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0C2686-932E-476E-1D43-C6C3E45752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8056" y="457200"/>
            <a:ext cx="11283696" cy="5904547"/>
          </a:xfrm>
        </p:spPr>
        <p:txBody>
          <a:bodyPr>
            <a:normAutofit/>
          </a:bodyPr>
          <a:lstStyle/>
          <a:p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‘But you will receive power when the Holy Spirit comes on you; and you will be my witnesses …’ </a:t>
            </a:r>
            <a:b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</a:br>
            <a:b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</a:br>
            <a:r>
              <a:rPr lang="en-GB" sz="2700" dirty="0">
                <a:latin typeface="+mn-lt"/>
                <a:ea typeface="+mn-ea"/>
                <a:cs typeface="+mn-cs"/>
              </a:rPr>
              <a:t>Acts 1:8</a:t>
            </a:r>
          </a:p>
        </p:txBody>
      </p:sp>
    </p:spTree>
    <p:extLst>
      <p:ext uri="{BB962C8B-B14F-4D97-AF65-F5344CB8AC3E}">
        <p14:creationId xmlns:p14="http://schemas.microsoft.com/office/powerpoint/2010/main" val="9506472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A1EDC34-692E-05AB-1145-C0D4126BBF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B0E859-E526-15C3-85D9-EB00EB193B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ln w="28575">
            <a:solidFill>
              <a:srgbClr val="FF0000"/>
            </a:solidFill>
          </a:ln>
        </p:spPr>
        <p:txBody>
          <a:bodyPr>
            <a:normAutofit/>
          </a:bodyPr>
          <a:lstStyle/>
          <a:p>
            <a:pPr algn="ctr"/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What Pentecost means to us</a:t>
            </a:r>
            <a:r>
              <a:rPr lang="en-GB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!</a:t>
            </a:r>
            <a:r>
              <a:rPr lang="en-GB"/>
              <a:t>  </a:t>
            </a:r>
            <a:r>
              <a:rPr lang="en-GB" sz="3600"/>
              <a:t>Acts </a:t>
            </a:r>
            <a:r>
              <a:rPr lang="en-GB" sz="3600" dirty="0"/>
              <a:t>1v1-11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7F9A083-3DCD-6B42-D6FC-A4AA283887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530349"/>
            <a:ext cx="12192000" cy="5309395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38411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13AE684-4574-D180-AA37-4BB30F1190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AB0870-2733-CE24-1CD9-7AF80303A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ln w="28575">
            <a:solidFill>
              <a:srgbClr val="FF0000"/>
            </a:solidFill>
          </a:ln>
        </p:spPr>
        <p:txBody>
          <a:bodyPr>
            <a:normAutofit/>
          </a:bodyPr>
          <a:lstStyle/>
          <a:p>
            <a:pPr algn="ctr"/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What Pentecost means to us</a:t>
            </a:r>
            <a:r>
              <a:rPr lang="en-GB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!</a:t>
            </a:r>
            <a:r>
              <a:rPr lang="en-GB"/>
              <a:t>  </a:t>
            </a:r>
            <a:r>
              <a:rPr lang="en-GB" sz="3600"/>
              <a:t>Acts </a:t>
            </a:r>
            <a:r>
              <a:rPr lang="en-GB" sz="3600" dirty="0"/>
              <a:t>1v1-11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C07C963-9F41-D044-6606-6B8522277C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530349"/>
            <a:ext cx="12192000" cy="5309395"/>
          </a:xfrm>
        </p:spPr>
        <p:txBody>
          <a:bodyPr/>
          <a:lstStyle/>
          <a:p>
            <a:pPr marL="447675" lvl="0" indent="-447675">
              <a:lnSpc>
                <a:spcPct val="115000"/>
              </a:lnSpc>
              <a:spcAft>
                <a:spcPts val="600"/>
              </a:spcAft>
              <a:buClr>
                <a:schemeClr val="tx1"/>
              </a:buClr>
              <a:buFont typeface="+mj-lt"/>
              <a:buAutoNum type="arabicPeriod"/>
            </a:pPr>
            <a:r>
              <a:rPr lang="en-GB" sz="32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Holy Spirit is for all who believe </a:t>
            </a:r>
            <a:r>
              <a:rPr lang="en-GB" sz="3200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that includes you and me. </a:t>
            </a:r>
            <a:endParaRPr lang="en-GB" sz="3200" kern="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8311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5F103AD-E03A-D29A-7D2B-961784F746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D176A5-60CF-DE44-347B-52298893DD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ln w="28575">
            <a:solidFill>
              <a:srgbClr val="FF0000"/>
            </a:solidFill>
          </a:ln>
        </p:spPr>
        <p:txBody>
          <a:bodyPr>
            <a:normAutofit/>
          </a:bodyPr>
          <a:lstStyle/>
          <a:p>
            <a:pPr algn="ctr"/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What Pentecost means to us</a:t>
            </a:r>
            <a:r>
              <a:rPr lang="en-GB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!</a:t>
            </a:r>
            <a:r>
              <a:rPr lang="en-GB"/>
              <a:t>  </a:t>
            </a:r>
            <a:r>
              <a:rPr lang="en-GB" sz="3600"/>
              <a:t>Acts </a:t>
            </a:r>
            <a:r>
              <a:rPr lang="en-GB" sz="3600" dirty="0"/>
              <a:t>1v1-11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A497341-EDDF-DD97-38B6-3603097CF3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530349"/>
            <a:ext cx="12192000" cy="5309395"/>
          </a:xfrm>
        </p:spPr>
        <p:txBody>
          <a:bodyPr/>
          <a:lstStyle/>
          <a:p>
            <a:pPr marL="447675" lvl="0" indent="-447675">
              <a:lnSpc>
                <a:spcPct val="115000"/>
              </a:lnSpc>
              <a:spcAft>
                <a:spcPts val="600"/>
              </a:spcAft>
              <a:buClr>
                <a:schemeClr val="tx1"/>
              </a:buClr>
              <a:buFont typeface="+mj-lt"/>
              <a:buAutoNum type="arabicPeriod"/>
            </a:pPr>
            <a:r>
              <a:rPr lang="en-GB" sz="3200" b="1" kern="0" dirty="0">
                <a:solidFill>
                  <a:schemeClr val="bg2">
                    <a:lumMod val="75000"/>
                  </a:schemeClr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Holy Spirit is for all who believe </a:t>
            </a:r>
            <a:r>
              <a:rPr lang="en-GB" sz="3200" kern="0" dirty="0">
                <a:solidFill>
                  <a:schemeClr val="bg2">
                    <a:lumMod val="75000"/>
                  </a:schemeClr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that includes you and me. </a:t>
            </a:r>
            <a:endParaRPr lang="en-GB" sz="3200" kern="100" dirty="0">
              <a:solidFill>
                <a:schemeClr val="bg2">
                  <a:lumMod val="75000"/>
                </a:schemeClr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47675" lvl="0" indent="-447675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+mj-lt"/>
              <a:buAutoNum type="arabicPeriod"/>
            </a:pPr>
            <a:r>
              <a:rPr lang="en-GB" sz="3200" b="1" kern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 are not left alone to live as a Christian </a:t>
            </a:r>
            <a:endParaRPr lang="en-GB" sz="3200" b="1" kern="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7857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EC28B5F-B44C-0A60-439F-6AA13595E5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9CCB49-A078-0533-22AA-553ACEBA2C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ln w="28575">
            <a:solidFill>
              <a:srgbClr val="FF0000"/>
            </a:solidFill>
          </a:ln>
        </p:spPr>
        <p:txBody>
          <a:bodyPr>
            <a:normAutofit/>
          </a:bodyPr>
          <a:lstStyle/>
          <a:p>
            <a:pPr algn="ctr"/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What Pentecost means to us</a:t>
            </a:r>
            <a:r>
              <a:rPr lang="en-GB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!</a:t>
            </a:r>
            <a:r>
              <a:rPr lang="en-GB"/>
              <a:t>  </a:t>
            </a:r>
            <a:r>
              <a:rPr lang="en-GB" sz="3600"/>
              <a:t>Acts </a:t>
            </a:r>
            <a:r>
              <a:rPr lang="en-GB" sz="3600" dirty="0"/>
              <a:t>1v1-11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997161-FF2B-01C9-6FDC-4D304E3666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9848" y="1722373"/>
            <a:ext cx="9774936" cy="3005075"/>
          </a:xfrm>
        </p:spPr>
        <p:txBody>
          <a:bodyPr anchor="ctr">
            <a:normAutofit fontScale="85000" lnSpcReduction="10000"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en-GB" sz="4000" dirty="0">
                <a:latin typeface="Aptos" panose="020B0004020202020204" pitchFamily="34" charset="0"/>
              </a:rPr>
              <a:t>‘</a:t>
            </a:r>
            <a:r>
              <a:rPr lang="en-GB" sz="4200" dirty="0">
                <a:latin typeface="Aptos" panose="020B0004020202020204" pitchFamily="34" charset="0"/>
              </a:rPr>
              <a:t>Repent, and be baptised, every one of you in the name of Jesus for the forgiveness of sins, and </a:t>
            </a:r>
            <a:r>
              <a:rPr lang="en-GB" sz="42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  <a:latin typeface="Aptos" panose="020B0004020202020204" pitchFamily="34" charset="0"/>
              </a:rPr>
              <a:t>you</a:t>
            </a:r>
            <a:r>
              <a:rPr lang="en-GB" sz="42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 will receive the gift of the Holy Spirit’ </a:t>
            </a:r>
          </a:p>
          <a:p>
            <a:pPr marL="0" indent="0" algn="ctr">
              <a:lnSpc>
                <a:spcPct val="120000"/>
              </a:lnSpc>
              <a:spcBef>
                <a:spcPts val="1800"/>
              </a:spcBef>
              <a:buNone/>
            </a:pPr>
            <a:r>
              <a:rPr lang="en-GB" dirty="0">
                <a:latin typeface="Aptos" panose="020B0004020202020204" pitchFamily="34" charset="0"/>
              </a:rPr>
              <a:t>Acts 2v38</a:t>
            </a:r>
            <a:endParaRPr lang="en-GB" sz="3300" dirty="0"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75061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F8670CC-7AFB-1A30-0B64-7C493E526B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D2EB8F-E573-2CDE-0EB3-18F9304F7E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ln w="28575">
            <a:solidFill>
              <a:srgbClr val="FF0000"/>
            </a:solidFill>
          </a:ln>
        </p:spPr>
        <p:txBody>
          <a:bodyPr>
            <a:normAutofit/>
          </a:bodyPr>
          <a:lstStyle/>
          <a:p>
            <a:pPr algn="ctr"/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What Pentecost means to us</a:t>
            </a:r>
            <a:r>
              <a:rPr lang="en-GB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!</a:t>
            </a:r>
            <a:r>
              <a:rPr lang="en-GB"/>
              <a:t>  </a:t>
            </a:r>
            <a:r>
              <a:rPr lang="en-GB" sz="3600"/>
              <a:t>Acts </a:t>
            </a:r>
            <a:r>
              <a:rPr lang="en-GB" sz="3600" dirty="0"/>
              <a:t>1v1-11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5960BFE-BAE2-C669-67D7-DF17FA9C6E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530349"/>
            <a:ext cx="12192000" cy="5309395"/>
          </a:xfrm>
        </p:spPr>
        <p:txBody>
          <a:bodyPr>
            <a:normAutofit/>
          </a:bodyPr>
          <a:lstStyle/>
          <a:p>
            <a:pPr marL="447675" lvl="0" indent="-447675">
              <a:lnSpc>
                <a:spcPct val="115000"/>
              </a:lnSpc>
              <a:spcAft>
                <a:spcPts val="600"/>
              </a:spcAft>
              <a:buClr>
                <a:schemeClr val="tx1"/>
              </a:buClr>
              <a:buFont typeface="+mj-lt"/>
              <a:buAutoNum type="arabicPeriod"/>
            </a:pPr>
            <a:r>
              <a:rPr lang="en-GB" sz="3200" b="1" kern="0" dirty="0">
                <a:solidFill>
                  <a:schemeClr val="bg2">
                    <a:lumMod val="75000"/>
                  </a:schemeClr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Holy Spirit is for all who believe </a:t>
            </a:r>
            <a:r>
              <a:rPr lang="en-GB" sz="3200" kern="0" dirty="0">
                <a:solidFill>
                  <a:schemeClr val="bg2">
                    <a:lumMod val="75000"/>
                  </a:schemeClr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that includes you and me. </a:t>
            </a:r>
            <a:endParaRPr lang="en-GB" sz="3200" kern="100" dirty="0">
              <a:solidFill>
                <a:schemeClr val="bg2">
                  <a:lumMod val="75000"/>
                </a:schemeClr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47675" lvl="0" indent="-447675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+mj-lt"/>
              <a:buAutoNum type="arabicPeriod"/>
            </a:pPr>
            <a:r>
              <a:rPr lang="en-GB" sz="3200" b="1" kern="0" dirty="0">
                <a:solidFill>
                  <a:schemeClr val="bg2">
                    <a:lumMod val="75000"/>
                  </a:schemeClr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 are not left alone to live as a Christian </a:t>
            </a:r>
          </a:p>
          <a:p>
            <a:pPr marL="447675" lvl="0" indent="-447675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+mj-lt"/>
              <a:buAutoNum type="arabicPeriod"/>
            </a:pPr>
            <a:r>
              <a:rPr lang="en-GB" sz="3200" b="1" kern="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Four reasons why people don’t experience the power of Holy Spirit:</a:t>
            </a:r>
            <a:r>
              <a:rPr lang="en-GB" dirty="0"/>
              <a:t> </a:t>
            </a:r>
          </a:p>
          <a:p>
            <a:pPr marL="1201737" lvl="0" indent="-571500">
              <a:buFont typeface="+mj-lt"/>
              <a:buAutoNum type="romanLcPeriod"/>
            </a:pPr>
            <a:endParaRPr lang="en-GB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3372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C616088-51FB-E8D8-1FD8-E8F33DA790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BA7E9F-C241-5A9D-8A96-3334E4B723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ln w="28575">
            <a:solidFill>
              <a:srgbClr val="FF0000"/>
            </a:solidFill>
          </a:ln>
        </p:spPr>
        <p:txBody>
          <a:bodyPr>
            <a:normAutofit/>
          </a:bodyPr>
          <a:lstStyle/>
          <a:p>
            <a:pPr algn="ctr"/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What Pentecost means to us</a:t>
            </a:r>
            <a:r>
              <a:rPr lang="en-GB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!</a:t>
            </a:r>
            <a:r>
              <a:rPr lang="en-GB"/>
              <a:t>  </a:t>
            </a:r>
            <a:r>
              <a:rPr lang="en-GB" sz="3600"/>
              <a:t>Acts </a:t>
            </a:r>
            <a:r>
              <a:rPr lang="en-GB" sz="3600" dirty="0"/>
              <a:t>1v1-11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C95A312-3F34-AB49-0CBB-30DFD003BD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530349"/>
            <a:ext cx="12192000" cy="5309395"/>
          </a:xfrm>
        </p:spPr>
        <p:txBody>
          <a:bodyPr>
            <a:normAutofit/>
          </a:bodyPr>
          <a:lstStyle/>
          <a:p>
            <a:pPr marL="447675" lvl="0" indent="-447675">
              <a:lnSpc>
                <a:spcPct val="115000"/>
              </a:lnSpc>
              <a:spcAft>
                <a:spcPts val="600"/>
              </a:spcAft>
              <a:buClr>
                <a:schemeClr val="tx1"/>
              </a:buClr>
              <a:buFont typeface="+mj-lt"/>
              <a:buAutoNum type="arabicPeriod"/>
            </a:pPr>
            <a:r>
              <a:rPr lang="en-GB" sz="3200" b="1" kern="0" dirty="0">
                <a:solidFill>
                  <a:schemeClr val="bg2">
                    <a:lumMod val="75000"/>
                  </a:schemeClr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Holy Spirit is for all who believe </a:t>
            </a:r>
            <a:r>
              <a:rPr lang="en-GB" sz="3200" kern="0" dirty="0">
                <a:solidFill>
                  <a:schemeClr val="bg2">
                    <a:lumMod val="75000"/>
                  </a:schemeClr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that includes you and me. </a:t>
            </a:r>
            <a:endParaRPr lang="en-GB" sz="3200" kern="100" dirty="0">
              <a:solidFill>
                <a:schemeClr val="bg2">
                  <a:lumMod val="75000"/>
                </a:schemeClr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47675" lvl="0" indent="-447675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+mj-lt"/>
              <a:buAutoNum type="arabicPeriod"/>
            </a:pPr>
            <a:r>
              <a:rPr lang="en-GB" sz="3200" b="1" kern="0" dirty="0">
                <a:solidFill>
                  <a:schemeClr val="bg2">
                    <a:lumMod val="75000"/>
                  </a:schemeClr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 are not left alone to live as a Christian </a:t>
            </a:r>
          </a:p>
          <a:p>
            <a:pPr marL="447675" lvl="0" indent="-447675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+mj-lt"/>
              <a:buAutoNum type="arabicPeriod"/>
            </a:pPr>
            <a:r>
              <a:rPr lang="en-GB" sz="3200" b="1" kern="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Four reasons why people don’t experience the power of Holy Spirit:</a:t>
            </a:r>
          </a:p>
          <a:p>
            <a:pPr marL="1201737" lvl="0" indent="-571500">
              <a:buFont typeface="+mj-lt"/>
              <a:buAutoNum type="romanLcPeriod"/>
            </a:pPr>
            <a:r>
              <a:rPr lang="en-GB" dirty="0"/>
              <a:t>Ignorance </a:t>
            </a:r>
          </a:p>
          <a:p>
            <a:pPr marL="1201737" lvl="0" indent="-571500">
              <a:buFont typeface="+mj-lt"/>
              <a:buAutoNum type="romanLcPeriod"/>
            </a:pPr>
            <a:endParaRPr lang="en-GB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24902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1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BB4D6C8-60CC-C337-0938-6803609588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0DC8C5-3E32-2945-E3A2-FA69426998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255"/>
            <a:ext cx="12192000" cy="1325563"/>
          </a:xfrm>
          <a:ln w="28575">
            <a:solidFill>
              <a:srgbClr val="FF0000"/>
            </a:solidFill>
          </a:ln>
        </p:spPr>
        <p:txBody>
          <a:bodyPr>
            <a:normAutofit/>
          </a:bodyPr>
          <a:lstStyle/>
          <a:p>
            <a:pPr algn="ctr"/>
            <a:r>
              <a:rPr lang="en-GB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What Pentecost means to us</a:t>
            </a:r>
            <a:r>
              <a:rPr lang="en-GB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</a:rPr>
              <a:t>!</a:t>
            </a:r>
            <a:r>
              <a:rPr lang="en-GB"/>
              <a:t>  </a:t>
            </a:r>
            <a:r>
              <a:rPr lang="en-GB" sz="3600"/>
              <a:t>Acts </a:t>
            </a:r>
            <a:r>
              <a:rPr lang="en-GB" sz="3600" dirty="0"/>
              <a:t>1v1-11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0B000402020202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5870571-64C9-B41D-7467-83DD07D1D9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530349"/>
            <a:ext cx="12192000" cy="5309395"/>
          </a:xfrm>
        </p:spPr>
        <p:txBody>
          <a:bodyPr>
            <a:normAutofit/>
          </a:bodyPr>
          <a:lstStyle/>
          <a:p>
            <a:pPr marL="447675" lvl="0" indent="-447675">
              <a:lnSpc>
                <a:spcPct val="115000"/>
              </a:lnSpc>
              <a:spcAft>
                <a:spcPts val="600"/>
              </a:spcAft>
              <a:buClr>
                <a:schemeClr val="tx1"/>
              </a:buClr>
              <a:buFont typeface="+mj-lt"/>
              <a:buAutoNum type="arabicPeriod"/>
            </a:pPr>
            <a:r>
              <a:rPr lang="en-GB" sz="3200" b="1" kern="0" dirty="0">
                <a:solidFill>
                  <a:schemeClr val="bg2">
                    <a:lumMod val="75000"/>
                  </a:schemeClr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Holy Spirit is for all who believe </a:t>
            </a:r>
            <a:r>
              <a:rPr lang="en-GB" sz="3200" kern="0" dirty="0">
                <a:solidFill>
                  <a:schemeClr val="bg2">
                    <a:lumMod val="75000"/>
                  </a:schemeClr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 that includes you and me. </a:t>
            </a:r>
            <a:endParaRPr lang="en-GB" sz="3200" kern="100" dirty="0">
              <a:solidFill>
                <a:schemeClr val="bg2">
                  <a:lumMod val="75000"/>
                </a:schemeClr>
              </a:solidFill>
              <a:latin typeface="Aptos" panose="020B00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47675" lvl="0" indent="-447675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+mj-lt"/>
              <a:buAutoNum type="arabicPeriod"/>
            </a:pPr>
            <a:r>
              <a:rPr lang="en-GB" sz="3200" b="1" kern="0" dirty="0">
                <a:solidFill>
                  <a:schemeClr val="bg2">
                    <a:lumMod val="75000"/>
                  </a:schemeClr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 are not left alone to live as a Christian </a:t>
            </a:r>
          </a:p>
          <a:p>
            <a:pPr marL="447675" lvl="0" indent="-447675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Font typeface="+mj-lt"/>
              <a:buAutoNum type="arabicPeriod"/>
            </a:pPr>
            <a:r>
              <a:rPr lang="en-GB" sz="3200" b="1" kern="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Four reasons why people don’t experience the power of Holy Spirit:</a:t>
            </a:r>
          </a:p>
          <a:p>
            <a:pPr marL="1201737" lvl="0" indent="-571500">
              <a:buFont typeface="+mj-lt"/>
              <a:buAutoNum type="romanLcPeriod"/>
            </a:pPr>
            <a:r>
              <a:rPr lang="en-GB" dirty="0">
                <a:solidFill>
                  <a:schemeClr val="bg1">
                    <a:lumMod val="50000"/>
                  </a:schemeClr>
                </a:solidFill>
              </a:rPr>
              <a:t>Ignorance </a:t>
            </a:r>
          </a:p>
          <a:p>
            <a:pPr marL="1201737" lvl="0" indent="-571500">
              <a:buFont typeface="+mj-lt"/>
              <a:buAutoNum type="romanLcPeriod"/>
            </a:pPr>
            <a:r>
              <a:rPr lang="en-GB" dirty="0"/>
              <a:t>Sin </a:t>
            </a:r>
          </a:p>
        </p:txBody>
      </p:sp>
    </p:spTree>
    <p:extLst>
      <p:ext uri="{BB962C8B-B14F-4D97-AF65-F5344CB8AC3E}">
        <p14:creationId xmlns:p14="http://schemas.microsoft.com/office/powerpoint/2010/main" val="32798230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766</Words>
  <Application>Microsoft Office PowerPoint</Application>
  <PresentationFormat>Widescreen</PresentationFormat>
  <Paragraphs>94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Aptos</vt:lpstr>
      <vt:lpstr>Arial</vt:lpstr>
      <vt:lpstr>Calibri</vt:lpstr>
      <vt:lpstr>Calibri Light</vt:lpstr>
      <vt:lpstr>Office Theme</vt:lpstr>
      <vt:lpstr>PowerPoint Presentation</vt:lpstr>
      <vt:lpstr>‘But you will receive power when the Holy Spirit comes on you; and you will be my witnesses …’   Acts 1:8</vt:lpstr>
      <vt:lpstr>What Pentecost means to us!  Acts 1v1-11</vt:lpstr>
      <vt:lpstr>What Pentecost means to us!  Acts 1v1-11</vt:lpstr>
      <vt:lpstr>What Pentecost means to us!  Acts 1v1-11</vt:lpstr>
      <vt:lpstr>What Pentecost means to us!  Acts 1v1-11</vt:lpstr>
      <vt:lpstr>What Pentecost means to us!  Acts 1v1-11</vt:lpstr>
      <vt:lpstr>What Pentecost means to us!  Acts 1v1-11</vt:lpstr>
      <vt:lpstr>What Pentecost means to us!  Acts 1v1-11</vt:lpstr>
      <vt:lpstr>What Pentecost means to us!  Acts 1v1-11</vt:lpstr>
      <vt:lpstr>What Pentecost means to us!  Acts 1v1-11</vt:lpstr>
      <vt:lpstr>What Pentecost means to us!  Acts 1v1-11</vt:lpstr>
      <vt:lpstr>What Pentecost means to us!  Acts 1v1-11</vt:lpstr>
      <vt:lpstr>What Pentecost means to us!  Acts 1v1-11</vt:lpstr>
      <vt:lpstr>What Pentecost means to us!  Acts 1v1-11</vt:lpstr>
      <vt:lpstr>What Pentecost means to us!  Acts 1v1-11</vt:lpstr>
      <vt:lpstr>What Pentecost means to us!  Acts 1v1-11</vt:lpstr>
      <vt:lpstr>What Pentecost means to us!  Acts 1v1-11</vt:lpstr>
      <vt:lpstr>What Pentecost means to us!  Acts 1v1-11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Stuart Balmer</dc:creator>
  <cp:lastModifiedBy>Martin Aylett</cp:lastModifiedBy>
  <cp:revision>5</cp:revision>
  <dcterms:created xsi:type="dcterms:W3CDTF">2026-05-21T12:12:25Z</dcterms:created>
  <dcterms:modified xsi:type="dcterms:W3CDTF">2026-05-24T15:44:05Z</dcterms:modified>
</cp:coreProperties>
</file>