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5" r:id="rId9"/>
    <p:sldId id="263" r:id="rId10"/>
    <p:sldId id="267" r:id="rId11"/>
    <p:sldId id="268" r:id="rId12"/>
    <p:sldId id="269" r:id="rId13"/>
    <p:sldId id="272" r:id="rId14"/>
    <p:sldId id="270" r:id="rId15"/>
    <p:sldId id="264" r:id="rId16"/>
    <p:sldId id="273" r:id="rId17"/>
    <p:sldId id="271" r:id="rId18"/>
    <p:sldId id="27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B4CC-052A-603F-9347-08EEC970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E7697-FEA9-2B54-9813-E5CB1BB44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CC820-CB0B-BD7C-B92A-27CF49A9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E970-6C97-4F71-B5B4-3579B823E2BD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7DCF6-AEF3-B588-C571-E365EAAF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0AF91-08BD-B518-D791-1C3DC879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9DA7-3946-4F7F-A3EE-1E00CC2BE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94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DBDB-3145-8338-DA76-D780263A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F9944-110F-ECD9-779F-293182DDA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8FBF2-C0EA-0F68-1B2D-5DA50414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E970-6C97-4F71-B5B4-3579B823E2BD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DD203-3382-52C3-5F27-2A02BC1B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3DD26-A07B-D23B-CEB7-4D8F5D27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9DA7-3946-4F7F-A3EE-1E00CC2BE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57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43F3FC-A6FC-49F8-1AE9-0928B1BAD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BDBF7-5753-7644-2ABC-EA08CB6EC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A18B4-F1CD-A104-EA36-DD7AB75E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E970-6C97-4F71-B5B4-3579B823E2BD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75A02-3F94-F41A-9F1E-7614B74B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5FC45-47F8-3E37-0BED-8C890929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9DA7-3946-4F7F-A3EE-1E00CC2BE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1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44A0-625A-ABBB-1050-4AFC7F54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9C5C-B4BE-32F1-EE94-B71D63A26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02034-6256-9336-C28D-886106B0B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E970-6C97-4F71-B5B4-3579B823E2BD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BDCF4-CBC4-D6BC-58CD-28BDBD93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B8E36-C2E8-69CF-2BF3-212BDC82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9DA7-3946-4F7F-A3EE-1E00CC2BE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3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624F-5405-80F4-6005-158EEB96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BD747-F9A4-EFAA-A6AE-F3CA89265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7B030-3783-0158-876B-ECF5A901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E970-6C97-4F71-B5B4-3579B823E2BD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1CA9-14FF-0E81-5796-69EE520B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FD62E-45AC-B74C-B475-FBC277D5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9DA7-3946-4F7F-A3EE-1E00CC2BE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1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9A87B-C304-E27E-E369-360D8457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F627-4D3C-A515-8B62-A9768D697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73469-588B-2A69-E1A9-F54CA7DA0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50E1A-DFF5-E389-B899-B34D0B35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E970-6C97-4F71-B5B4-3579B823E2BD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D49E2-407E-9ABD-7A5A-B32445B8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13728-392D-731B-193B-842A0538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9DA7-3946-4F7F-A3EE-1E00CC2BE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2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FEFB-2D1F-BA19-55D5-4A677D02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C1C5C-AA19-4AC2-C801-CAA97756E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4FED1-AE9A-851B-391A-B8BE532F3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E2549-22C7-2B9B-C123-A5F41FC69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0BBE5-45E8-625B-C600-C6550DB69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FD88E9-48CD-6004-3EC6-B1933408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E970-6C97-4F71-B5B4-3579B823E2BD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B4359-32A7-708C-354A-7C221C18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48D3C-18AC-E826-F760-35A3A3D0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9DA7-3946-4F7F-A3EE-1E00CC2BE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21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FCA5-A2A8-67D8-4333-2477CF90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2BE2E-33C6-7773-08C0-39B2F53B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E970-6C97-4F71-B5B4-3579B823E2BD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60089-D219-7F78-C3DF-F6CB6D6F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D5D78-972B-9EF7-4233-A965AE73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9DA7-3946-4F7F-A3EE-1E00CC2BE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6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53C9E-CCD7-454B-67E5-247A1888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E970-6C97-4F71-B5B4-3579B823E2BD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56C0A-223E-BFB6-EF58-C3A8CDEA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A0084-EB08-AB95-0067-5F93B0C8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9DA7-3946-4F7F-A3EE-1E00CC2BE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7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7426-8DB1-A2D5-9A61-72B8FDF2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AE59-6233-8844-4735-D6A1C0D9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9BC2E-778E-FA5A-403B-BCD7C06B2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E9E97-D666-842A-DDD7-44ABD4FF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E970-6C97-4F71-B5B4-3579B823E2BD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CA5C6-D4DD-B8C9-FF54-1C075FFF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7127E-2723-F9F2-6DA6-3368619C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9DA7-3946-4F7F-A3EE-1E00CC2BE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8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73D5-D178-8BBC-5DD3-94510C17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8572C-A025-E937-CC9B-887341168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45C5E-FC4C-EFA6-E974-F49A92E9B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FB2FB-9C37-33AD-F5A8-94C51372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E970-6C97-4F71-B5B4-3579B823E2BD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47E8C-85EB-2160-D258-410327A0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9299C-BD52-2F0B-CC67-1E11A463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9DA7-3946-4F7F-A3EE-1E00CC2BE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8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838BDB-0351-70CE-8D3F-AD84F807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6C543-A822-595A-1E6F-997C9AAF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1838F-6B17-8B25-EF97-AC7C84C3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E970-6C97-4F71-B5B4-3579B823E2BD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AD25E-07D2-CA50-E422-20FB8394E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311F2-7047-AA2B-3E6B-D97F2901E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9DA7-3946-4F7F-A3EE-1E00CC2BE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0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64974-emoticon-death-sadness-facebook-crying-emoj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freepngimg.com/png/64974-emoticon-death-sadness-facebook-crying-emoj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6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45A208-0C3F-C0F6-E16C-975E00448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39EA-0225-4E09-0054-EC86A03F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34728-DD04-983F-9F21-95C0C866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Ignorance</a:t>
            </a:r>
            <a:r>
              <a:rPr lang="en-GB" dirty="0"/>
              <a:t>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/>
              <a:t>Sin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91FBA-4EA0-AB7C-95F1-0AF7172C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09975" y="3904488"/>
            <a:ext cx="2505837" cy="25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1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86436-DA74-D6E0-94EB-726C353AD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4A44-7F72-6EFD-3054-1A9042E8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A94FC-7587-1DDD-53AF-9ECEE80E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Ignorance</a:t>
            </a:r>
            <a:r>
              <a:rPr lang="en-GB" dirty="0"/>
              <a:t>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/>
              <a:t>Sin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A77CA-7A61-33CF-8BD2-CE312C051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09975" y="3924300"/>
            <a:ext cx="2486025" cy="2486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D14859-A0EB-F022-DD68-9B4B349CC2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152" t="8911" r="18481" b="8251"/>
          <a:stretch>
            <a:fillRect/>
          </a:stretch>
        </p:blipFill>
        <p:spPr>
          <a:xfrm>
            <a:off x="6963535" y="3678881"/>
            <a:ext cx="2287525" cy="29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0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E3FF4-F317-29E3-E4F2-F03805827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36C0E-4318-916E-5EB6-FC764393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3639F-2D94-3D56-918A-111DC8B14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Ignorance</a:t>
            </a:r>
            <a:r>
              <a:rPr lang="en-GB" dirty="0"/>
              <a:t>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/>
              <a:t>Sin </a:t>
            </a:r>
          </a:p>
        </p:txBody>
      </p:sp>
    </p:spTree>
    <p:extLst>
      <p:ext uri="{BB962C8B-B14F-4D97-AF65-F5344CB8AC3E}">
        <p14:creationId xmlns:p14="http://schemas.microsoft.com/office/powerpoint/2010/main" val="202669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9AEF9F-1AF6-1B20-DA25-6FC73945C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8801-F179-EDB0-8B0D-AE1525DF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0006F-4961-3BEF-8C04-F86C93DF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Ignorance</a:t>
            </a:r>
            <a:r>
              <a:rPr lang="en-GB" dirty="0"/>
              <a:t>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/>
              <a:t>Sin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DA0ED-14DC-F042-24CF-4E726895A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99" y="3747874"/>
            <a:ext cx="4124325" cy="28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57FCB-DDD7-DB15-20B9-E6AB6E45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BBA5-A95A-8202-506A-11AA0B90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2F547-7CC1-22EA-A2E3-45ED67F21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Ignorance</a:t>
            </a:r>
            <a:r>
              <a:rPr lang="en-GB" dirty="0"/>
              <a:t>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/>
              <a:t>Sin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9ADA95-2734-37C7-4C15-FEB766DDE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99" y="3742932"/>
            <a:ext cx="4131565" cy="2819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1FA1D-4628-99B9-D10A-A34ACC670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214" y="3733396"/>
            <a:ext cx="2838258" cy="28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5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0898E4-7AC5-4B61-3CCB-8076BCE52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D975-8967-7F5B-08BE-BA253AF6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us!</a:t>
            </a:r>
            <a:r>
              <a:rPr lang="en-GB" dirty="0"/>
              <a:t>  </a:t>
            </a:r>
            <a:r>
              <a:rPr lang="en-GB" sz="3600" dirty="0"/>
              <a:t>Acts 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EE085-D1F9-5E39-E995-8F774801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Ignorance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Sin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/>
              <a:t>Filled with other things  </a:t>
            </a:r>
          </a:p>
        </p:txBody>
      </p:sp>
    </p:spTree>
    <p:extLst>
      <p:ext uri="{BB962C8B-B14F-4D97-AF65-F5344CB8AC3E}">
        <p14:creationId xmlns:p14="http://schemas.microsoft.com/office/powerpoint/2010/main" val="337191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9674C8-6E6A-93D1-1BB2-97AE42174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E3A1-6BBF-668A-C1A2-6D59DDFF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us!</a:t>
            </a:r>
            <a:r>
              <a:rPr lang="en-GB" dirty="0"/>
              <a:t>  </a:t>
            </a:r>
            <a:r>
              <a:rPr lang="en-GB" sz="3600" dirty="0"/>
              <a:t>Acts 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D514D-48BA-9048-6B77-2F46511F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Ignorance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Sin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/>
              <a:t>Filled with other things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5482A-225E-8611-07E0-EF61B4739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49" y="3733800"/>
            <a:ext cx="4455743" cy="29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8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BCE708-6D7E-B3BB-2DC1-27F65926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30F0-E594-EBB3-8585-F43BD738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2F808-8D00-6CB1-9610-5FB23A30B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Ignorance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Sin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Filled with other things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/>
              <a:t>Leakage </a:t>
            </a:r>
          </a:p>
        </p:txBody>
      </p:sp>
    </p:spTree>
    <p:extLst>
      <p:ext uri="{BB962C8B-B14F-4D97-AF65-F5344CB8AC3E}">
        <p14:creationId xmlns:p14="http://schemas.microsoft.com/office/powerpoint/2010/main" val="1165092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97F954-86F9-240B-9E44-C2C4B877A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C4377-F09D-8F07-4940-19699196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1EF25-B6C5-FCC3-3BFE-405C36543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Ignorance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Sin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Filled with other things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/>
              <a:t>Leakage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848BD-94C7-CE32-A438-437D73BBD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016" y="3956661"/>
            <a:ext cx="4282059" cy="25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90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47DD5D-979A-2B88-982A-33C7580CF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08DF-9747-A3E3-450D-FF1886E5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us!</a:t>
            </a:r>
            <a:r>
              <a:rPr lang="en-GB" dirty="0"/>
              <a:t>  </a:t>
            </a:r>
            <a:r>
              <a:rPr lang="en-GB" sz="3600" dirty="0"/>
              <a:t>Acts 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74486-6420-596C-571C-D44FE2AB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Ignorance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Sin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Filled with other things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Leakage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/>
              <a:t>Not actually saved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0982E-E130-F803-C095-1F4EB488E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77" y="3562349"/>
            <a:ext cx="4710498" cy="31277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7D1A51-1187-5B87-B519-4CA8C356279C}"/>
              </a:ext>
            </a:extLst>
          </p:cNvPr>
          <p:cNvCxnSpPr/>
          <p:nvPr/>
        </p:nvCxnSpPr>
        <p:spPr>
          <a:xfrm>
            <a:off x="5343525" y="3676650"/>
            <a:ext cx="4438650" cy="2828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B14288-565B-C243-B674-7900B67BF637}"/>
              </a:ext>
            </a:extLst>
          </p:cNvPr>
          <p:cNvCxnSpPr>
            <a:cxnSpLocks/>
          </p:cNvCxnSpPr>
          <p:nvPr/>
        </p:nvCxnSpPr>
        <p:spPr>
          <a:xfrm flipV="1">
            <a:off x="5343525" y="3676650"/>
            <a:ext cx="4519998" cy="29037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9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AFA4E-39F8-5866-147F-5923E4DA3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2686-932E-476E-1D43-C6C3E4575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57200"/>
            <a:ext cx="11283696" cy="5904547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‘But you will receive power when the Holy Spirit comes on you; and you will be my witnesses …’ 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GB" sz="2700" dirty="0">
                <a:latin typeface="+mn-lt"/>
                <a:ea typeface="+mn-ea"/>
                <a:cs typeface="+mn-cs"/>
              </a:rPr>
              <a:t>Acts 1:8</a:t>
            </a:r>
          </a:p>
        </p:txBody>
      </p:sp>
    </p:spTree>
    <p:extLst>
      <p:ext uri="{BB962C8B-B14F-4D97-AF65-F5344CB8AC3E}">
        <p14:creationId xmlns:p14="http://schemas.microsoft.com/office/powerpoint/2010/main" val="95064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1EDC34-692E-05AB-1145-C0D4126BB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E859-E526-15C3-85D9-EB00EB193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083-3DCD-6B42-D6FC-A4AA28388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84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3AE684-4574-D180-AA37-4BB30F119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0870-2733-CE24-1CD9-7AF8030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7C963-9F41-D044-6606-6B852227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/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103AD-E03A-D29A-7D2B-961784F74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76A5-60CF-DE44-347B-52298893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97341-EDDF-DD97-38B6-3603097CF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/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  <a:endParaRPr lang="en-GB" sz="32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8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28B5F-B44C-0A60-439F-6AA13595E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CB49-A078-0533-22AA-553ACEBA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97161-FF2B-01C9-6FDC-4D304E36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22373"/>
            <a:ext cx="9774936" cy="3005075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4000" dirty="0">
                <a:latin typeface="Aptos" panose="020B0004020202020204" pitchFamily="34" charset="0"/>
              </a:rPr>
              <a:t>‘</a:t>
            </a:r>
            <a:r>
              <a:rPr lang="en-GB" sz="4200" dirty="0">
                <a:latin typeface="Aptos" panose="020B0004020202020204" pitchFamily="34" charset="0"/>
              </a:rPr>
              <a:t>Repent, and be baptised, every one of you in the name of Jesus for the forgiveness of sins, and </a:t>
            </a:r>
            <a:r>
              <a:rPr lang="en-GB" sz="4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ptos" panose="020B0004020202020204" pitchFamily="34" charset="0"/>
              </a:rPr>
              <a:t>you</a:t>
            </a:r>
            <a:r>
              <a:rPr lang="en-GB" sz="4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will receive the gift of the Holy Spirit’ </a:t>
            </a:r>
          </a:p>
          <a:p>
            <a:pPr marL="0" indent="0" algn="ctr">
              <a:lnSpc>
                <a:spcPct val="120000"/>
              </a:lnSpc>
              <a:spcBef>
                <a:spcPts val="1800"/>
              </a:spcBef>
              <a:buNone/>
            </a:pPr>
            <a:r>
              <a:rPr lang="en-GB" dirty="0">
                <a:latin typeface="Aptos" panose="020B0004020202020204" pitchFamily="34" charset="0"/>
              </a:rPr>
              <a:t>Acts 2v38</a:t>
            </a:r>
            <a:endParaRPr lang="en-GB" sz="33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0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8670CC-7AFB-1A30-0B64-7C493E526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EB8F-E573-2CDE-0EB3-18F9304F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60BFE-BAE2-C669-67D7-DF17FA9C6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  <a:r>
              <a:rPr lang="en-GB" dirty="0"/>
              <a:t> </a:t>
            </a:r>
          </a:p>
          <a:p>
            <a:pPr marL="1201737" lvl="0" indent="-571500">
              <a:buFont typeface="+mj-lt"/>
              <a:buAutoNum type="romanLcPeriod"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3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616088-51FB-E8D8-1FD8-E8F33DA79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7E9F-C241-5A9D-8A96-3334E4B7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5A312-3F34-AB49-0CBB-30DFD003B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/>
              <a:t>Ignorance </a:t>
            </a:r>
          </a:p>
          <a:p>
            <a:pPr marL="1201737" lvl="0" indent="-571500">
              <a:buFont typeface="+mj-lt"/>
              <a:buAutoNum type="romanLcPeriod"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9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B4D6C8-60CC-C337-0938-680360958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C8C5-3E32-2945-E3A2-FA694269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Pentecost means to us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!</a:t>
            </a:r>
            <a:r>
              <a:rPr lang="en-GB"/>
              <a:t>  </a:t>
            </a:r>
            <a:r>
              <a:rPr lang="en-GB" sz="3600"/>
              <a:t>Acts </a:t>
            </a:r>
            <a:r>
              <a:rPr lang="en-GB" sz="3600" dirty="0"/>
              <a:t>1v1-11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70571-64C9-B41D-7467-83DD07D1D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349"/>
            <a:ext cx="12192000" cy="5309395"/>
          </a:xfrm>
        </p:spPr>
        <p:txBody>
          <a:bodyPr>
            <a:normAutofit/>
          </a:bodyPr>
          <a:lstStyle/>
          <a:p>
            <a:pPr marL="447675" lvl="0" indent="-447675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for all who believe </a:t>
            </a:r>
            <a:r>
              <a:rPr lang="en-GB" sz="3200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that includes you and me. </a:t>
            </a:r>
            <a:endParaRPr lang="en-GB" sz="3200" kern="1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left alone to live as a Christian </a:t>
            </a:r>
          </a:p>
          <a:p>
            <a:pPr marL="447675" lvl="0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reasons why people don’t experience the power of Holy Spirit: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Ignorance </a:t>
            </a:r>
          </a:p>
          <a:p>
            <a:pPr marL="1201737" lvl="0" indent="-571500">
              <a:buFont typeface="+mj-lt"/>
              <a:buAutoNum type="romanLcPeriod"/>
            </a:pPr>
            <a:r>
              <a:rPr lang="en-GB" dirty="0"/>
              <a:t>Sin </a:t>
            </a:r>
          </a:p>
        </p:txBody>
      </p:sp>
    </p:spTree>
    <p:extLst>
      <p:ext uri="{BB962C8B-B14F-4D97-AF65-F5344CB8AC3E}">
        <p14:creationId xmlns:p14="http://schemas.microsoft.com/office/powerpoint/2010/main" val="327982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Office Theme</vt:lpstr>
      <vt:lpstr>PowerPoint Presentation</vt:lpstr>
      <vt:lpstr>‘But you will receive power when the Holy Spirit comes on you; and you will be my witnesses …’   Acts 1:8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  <vt:lpstr>What Pentecost means to us!  Acts 1v1-11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Martin Aylett</cp:lastModifiedBy>
  <cp:revision>5</cp:revision>
  <dcterms:created xsi:type="dcterms:W3CDTF">2026-05-21T12:12:25Z</dcterms:created>
  <dcterms:modified xsi:type="dcterms:W3CDTF">2026-05-24T15:44:05Z</dcterms:modified>
</cp:coreProperties>
</file>