
<file path=[Content_Types].xml><?xml version="1.0" encoding="utf-8"?>
<Types xmlns="http://schemas.openxmlformats.org/package/2006/content-types">
  <Default Extension="bin" ContentType="image/unknown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68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61" d="100"/>
          <a:sy n="61" d="100"/>
        </p:scale>
        <p:origin x="1122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09E3C-DD7D-475F-1BB6-938D0D9716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578576-306F-A5EA-1F68-C2C91D5ACA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3C4869-3AE2-7718-1A68-99EA96183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51D99-25D8-4087-9421-F165CC4B2723}" type="datetimeFigureOut">
              <a:rPr lang="en-GB" smtClean="0"/>
              <a:t>09/11/2025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6DC9B6-132C-07CC-E94B-608D4D91B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D6826-D809-33BD-D31A-27344708A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FA6F1-DCAE-49E3-8077-2D375F4FF6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5527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A2C78-B564-4E18-444D-F7701633F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4396BC-8D67-41A3-28FA-156CA999E9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0E7A02-55EE-8A83-8EC8-59369D494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51D99-25D8-4087-9421-F165CC4B2723}" type="datetimeFigureOut">
              <a:rPr lang="en-GB" smtClean="0"/>
              <a:t>09/11/2025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649832-F8CB-26C5-86C3-ECFC262E3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BCFFB2-FDE2-63BB-416F-787342FD4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FA6F1-DCAE-49E3-8077-2D375F4FF6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8185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5973D04-D702-9587-B463-746ABE9BAA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95072E-894B-83E8-89FB-DA6DFB4A6B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85A045-BAC8-0FA9-2024-08D838B11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51D99-25D8-4087-9421-F165CC4B2723}" type="datetimeFigureOut">
              <a:rPr lang="en-GB" smtClean="0"/>
              <a:t>09/11/2025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A9175-297C-9558-1825-38C01E482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7775A6-464D-0EC9-6A56-6F498A878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FA6F1-DCAE-49E3-8077-2D375F4FF6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502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755B4-89B6-A4B6-ADCA-BE374F46F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D067A1-EB35-0A63-B559-E92053361E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AF9261-299A-FB66-3A2E-4E902E667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51D99-25D8-4087-9421-F165CC4B2723}" type="datetimeFigureOut">
              <a:rPr lang="en-GB" smtClean="0"/>
              <a:t>09/11/2025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D939DA-901E-E42E-D16A-8748CAB50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96F2A4-28BF-36E2-A0C4-1A9F9C8AC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FA6F1-DCAE-49E3-8077-2D375F4FF6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9429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653F5-A07D-87F9-17C2-58080194E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9909A3-C681-CC0D-E202-7F20DCEBFF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070B90-D2C9-80F1-FA70-B9F7BC5ED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51D99-25D8-4087-9421-F165CC4B2723}" type="datetimeFigureOut">
              <a:rPr lang="en-GB" smtClean="0"/>
              <a:t>09/11/2025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9FC8A8-0FDF-B73B-F80B-EDE36EA85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E1FADC-568A-9995-E334-BE50FE9C3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FA6F1-DCAE-49E3-8077-2D375F4FF6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5654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3EA7B-C855-BAA4-EE76-225A46FCD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B31AD8-914E-BA73-8307-BFE3B8B7B6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627055-7854-3B6E-6C56-B55DF1A769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1B081C-A6F1-E748-2789-12C357CF5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51D99-25D8-4087-9421-F165CC4B2723}" type="datetimeFigureOut">
              <a:rPr lang="en-GB" smtClean="0"/>
              <a:t>09/11/2025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0C8D5-AC94-05A0-7F1F-E5F3FBA90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2CA0E7-D203-C578-C60C-8108BFDAB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FA6F1-DCAE-49E3-8077-2D375F4FF6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7836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A32DA-354A-0B36-276A-A117F1727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2EA332-AA6D-B71D-1A2A-A0134BCEB2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C47BAC-63F6-EF0D-9132-4F204B32E6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93F230-5BDE-A462-0FB4-1374560F9A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F58ADD-B9DD-BB40-3E3E-59B1C8E085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71CF8C-1AEE-0EA9-D46E-AAF0635CD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51D99-25D8-4087-9421-F165CC4B2723}" type="datetimeFigureOut">
              <a:rPr lang="en-GB" smtClean="0"/>
              <a:t>09/11/2025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6A68F4-0D76-A07C-A277-458492F25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96E7A7-C7AC-A7D7-22DA-0E029366D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FA6F1-DCAE-49E3-8077-2D375F4FF6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9593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0D65B-057E-2A1C-7C82-7E2DC3059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E2B79A-A60A-03A7-AA7A-5518E2CF2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51D99-25D8-4087-9421-F165CC4B2723}" type="datetimeFigureOut">
              <a:rPr lang="en-GB" smtClean="0"/>
              <a:t>09/11/2025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62CD40-A7F4-58F2-5BBC-C0F5F2B88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E9180F-4173-54EE-45BA-F21943FB6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FA6F1-DCAE-49E3-8077-2D375F4FF6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6935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43AAF9-CD3C-1143-B7D7-5F6D65B54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51D99-25D8-4087-9421-F165CC4B2723}" type="datetimeFigureOut">
              <a:rPr lang="en-GB" smtClean="0"/>
              <a:t>09/11/2025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2CAB1C-967D-BD64-FF9E-171BC099F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F8F739-605E-D087-5808-55E98FF33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FA6F1-DCAE-49E3-8077-2D375F4FF6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9087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B67BB-A717-30C7-2C3C-595BBF684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A63831-1AFF-4B01-304D-3211100253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C22AFD-B9FD-DD49-DB11-9E0B66E4DE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5030A1-6CAE-55B2-002F-96EA0874C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51D99-25D8-4087-9421-F165CC4B2723}" type="datetimeFigureOut">
              <a:rPr lang="en-GB" smtClean="0"/>
              <a:t>09/11/2025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A26ED4-E019-CE92-4414-CA8A4F819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0EAF48-0B3E-1153-0296-A42DB6175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FA6F1-DCAE-49E3-8077-2D375F4FF6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455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622F3-C7BA-9B93-0EE9-EE7729B68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0C5280-4BE3-AD22-4B9A-0DA4655B8D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E8057C-934C-988C-9591-D87800B12E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E1A578-985F-68EF-0899-529B45D52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51D99-25D8-4087-9421-F165CC4B2723}" type="datetimeFigureOut">
              <a:rPr lang="en-GB" smtClean="0"/>
              <a:t>09/11/2025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58746E-A97C-B361-8E89-A6D3D5BF1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4F35F2-32AE-C125-C202-C6F0B3AEB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FA6F1-DCAE-49E3-8077-2D375F4FF6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5564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23A25C-2FE3-EF38-EEF6-04A943355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E826E4-D943-F792-0F62-5A721B20A7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2E787E-F226-8424-9A0A-3748496CF1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51D99-25D8-4087-9421-F165CC4B2723}" type="datetimeFigureOut">
              <a:rPr lang="en-GB" smtClean="0"/>
              <a:t>09/11/2025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6E9F47-D71A-86F5-C98F-66CB6C6FE3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6849F1-5766-94C5-239B-00BFEE092D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FA6F1-DCAE-49E3-8077-2D375F4FF6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8305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bin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77736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7000"/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7470E8A-B937-3219-3A9D-122E1BB2FC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18E027-ADD0-F8D5-FAE9-77F7336078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914400"/>
            <a:ext cx="12192000" cy="5066269"/>
          </a:xfrm>
        </p:spPr>
        <p:txBody>
          <a:bodyPr>
            <a:normAutofit fontScale="85000" lnSpcReduction="10000"/>
          </a:bodyPr>
          <a:lstStyle/>
          <a:p>
            <a:pPr algn="ctr">
              <a:lnSpc>
                <a:spcPct val="120000"/>
              </a:lnSpc>
              <a:spcBef>
                <a:spcPts val="1200"/>
              </a:spcBef>
            </a:pPr>
            <a:r>
              <a:rPr lang="en-GB" sz="6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‘…. strengthening the disciples and encouraging them to remain true to the faith. “We must go through many hardships to enter the kingdom of God,” </a:t>
            </a:r>
          </a:p>
          <a:p>
            <a:pPr algn="ctr">
              <a:lnSpc>
                <a:spcPct val="120000"/>
              </a:lnSpc>
              <a:spcBef>
                <a:spcPts val="1200"/>
              </a:spcBef>
            </a:pPr>
            <a:r>
              <a:rPr lang="en-GB" sz="4700" dirty="0">
                <a:solidFill>
                  <a:schemeClr val="tx1"/>
                </a:solidFill>
                <a:latin typeface="Aptos" panose="020B0004020202020204" pitchFamily="34" charset="0"/>
              </a:rPr>
              <a:t>Acts 14:22 </a:t>
            </a:r>
            <a:endParaRPr lang="en-GB" sz="47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122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7000"/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BA9293-9FDA-490A-E00A-61BF64299C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33EDE6-08BA-AD2D-9325-57C16EE803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914400"/>
            <a:ext cx="12192000" cy="5066269"/>
          </a:xfrm>
        </p:spPr>
        <p:txBody>
          <a:bodyPr>
            <a:normAutofit fontScale="92500" lnSpcReduction="10000"/>
          </a:bodyPr>
          <a:lstStyle/>
          <a:p>
            <a:pPr algn="ctr">
              <a:lnSpc>
                <a:spcPct val="120000"/>
              </a:lnSpc>
              <a:spcBef>
                <a:spcPts val="1200"/>
              </a:spcBef>
            </a:pPr>
            <a:r>
              <a:rPr lang="en-GB" sz="6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“I have told you these things, so that in me you may have peace. In this world you will have trouble. But take heart! I have overcome the world.” </a:t>
            </a:r>
          </a:p>
          <a:p>
            <a:pPr algn="ctr">
              <a:lnSpc>
                <a:spcPct val="120000"/>
              </a:lnSpc>
              <a:spcBef>
                <a:spcPts val="1200"/>
              </a:spcBef>
            </a:pPr>
            <a:r>
              <a:rPr lang="en-GB" sz="4700" dirty="0">
                <a:solidFill>
                  <a:schemeClr val="tx1"/>
                </a:solidFill>
                <a:latin typeface="Aptos" panose="020B0004020202020204" pitchFamily="34" charset="0"/>
              </a:rPr>
              <a:t>John 16v33</a:t>
            </a:r>
            <a:endParaRPr lang="en-GB" sz="47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1504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7000"/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37E4F1C-0032-1EA9-0C01-928B8CDCCC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F49D73-3C04-FA5F-937E-EE970D6D67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694268"/>
            <a:ext cx="12192000" cy="6163732"/>
          </a:xfrm>
        </p:spPr>
        <p:txBody>
          <a:bodyPr>
            <a:normAutofit fontScale="85000" lnSpcReduction="20000"/>
          </a:bodyPr>
          <a:lstStyle/>
          <a:p>
            <a:pPr algn="ctr">
              <a:lnSpc>
                <a:spcPct val="120000"/>
              </a:lnSpc>
              <a:spcBef>
                <a:spcPts val="1200"/>
              </a:spcBef>
            </a:pPr>
            <a:r>
              <a:rPr lang="en-GB" sz="6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“‘Are not two sparrows sold for a penny? Yet not one of them will fall to the ground outside your Father’s care. And even the very hairs of your head are all numbered.  So don’t be afraid; you are worth more than many sparrows.’ </a:t>
            </a:r>
          </a:p>
          <a:p>
            <a:pPr algn="ctr">
              <a:lnSpc>
                <a:spcPct val="120000"/>
              </a:lnSpc>
              <a:spcBef>
                <a:spcPts val="1200"/>
              </a:spcBef>
            </a:pPr>
            <a:r>
              <a:rPr lang="en-GB" sz="4600" dirty="0">
                <a:solidFill>
                  <a:schemeClr val="tx1"/>
                </a:solidFill>
                <a:latin typeface="Aptos" panose="020B0004020202020204" pitchFamily="34" charset="0"/>
              </a:rPr>
              <a:t>Matthew 10:29-31</a:t>
            </a:r>
            <a:endParaRPr lang="en-GB" sz="47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632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890067-6D3A-BE76-5533-3B0E4238C9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3CA0FE-E440-CF77-BA85-9C24A73CB0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0" y="1714499"/>
            <a:ext cx="11658600" cy="3790951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1200"/>
              </a:spcBef>
            </a:pPr>
            <a:r>
              <a:rPr lang="en-GB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When you pass through the fire, you will not be burned; the flames will not set you ablaze. For I am your God, … your saviour.</a:t>
            </a:r>
            <a:r>
              <a:rPr lang="en-GB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 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dirty="0">
                <a:solidFill>
                  <a:schemeClr val="tx1"/>
                </a:solidFill>
              </a:rPr>
              <a:t>Isaiah 43:2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64918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FE4527D-5E1F-8AD6-81F5-9966375211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9CE26C-5596-61D8-43AD-9CD5DB1B14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C49F85-E95B-E305-21CA-6D1BE39C97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799" y="-49876"/>
            <a:ext cx="5447071" cy="690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3299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D484E20-9F8D-2DA9-22B6-CB7067169F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C80D03-9B09-2945-FC07-C1B616EFE5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A5F9880-B62E-A682-DB64-3A7CC6E2BB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549" y="15260"/>
            <a:ext cx="10301245" cy="685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734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7000"/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54C7913-E077-3E2D-BA80-12E202D096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CDB16B-7879-A604-8723-DEF501EF70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0" y="1714499"/>
            <a:ext cx="11658600" cy="3790951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1200"/>
              </a:spcBef>
            </a:pPr>
            <a:r>
              <a:rPr lang="en-GB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When you pass through the fire, you will not be burned; the flames will not set you ablaze. For I am your God, … your saviour.</a:t>
            </a:r>
            <a:r>
              <a:rPr lang="en-GB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 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dirty="0">
                <a:solidFill>
                  <a:schemeClr val="tx1"/>
                </a:solidFill>
              </a:rPr>
              <a:t>Isaiah 43:2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4992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7000"/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BD24910-218E-F45E-D3DC-E38B756855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32A142-7F8A-6240-83CF-A905F8D9D1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0" y="2730499"/>
            <a:ext cx="11658600" cy="3790951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1200"/>
              </a:spcBef>
            </a:pPr>
            <a:r>
              <a:rPr lang="en-GB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‘I have summonsed you, you are mine’ </a:t>
            </a:r>
            <a:endParaRPr lang="en-GB" dirty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Bef>
                <a:spcPts val="3000"/>
              </a:spcBef>
            </a:pPr>
            <a:r>
              <a:rPr lang="en-GB" sz="3600" dirty="0">
                <a:solidFill>
                  <a:schemeClr val="tx1"/>
                </a:solidFill>
              </a:rPr>
              <a:t>Isaiah 43:1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7286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7000"/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24C568B-0726-EE07-EECF-A2AA788C01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C32F2D-9114-F59D-90B9-41B5977C5A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0" y="2730499"/>
            <a:ext cx="11658600" cy="3790951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1200"/>
              </a:spcBef>
            </a:pPr>
            <a:r>
              <a:rPr lang="en-GB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‘I am the Lord your God, your saviour, I give Egypt for your ransom’.  </a:t>
            </a:r>
            <a:endParaRPr lang="en-GB" dirty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Bef>
                <a:spcPts val="3000"/>
              </a:spcBef>
            </a:pPr>
            <a:r>
              <a:rPr lang="en-GB" sz="3600" dirty="0">
                <a:solidFill>
                  <a:schemeClr val="tx1"/>
                </a:solidFill>
              </a:rPr>
              <a:t>Isaiah 43:2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6469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7000"/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A5D3A1D-A90C-B412-09E8-3CBC0CA2CF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85B6F4-7FE0-177D-279C-1EF027CE62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2239433"/>
            <a:ext cx="12192000" cy="3790951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1200"/>
              </a:spcBef>
            </a:pPr>
            <a:r>
              <a:rPr lang="en-GB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‘You are precious and honoured in my sight’.   </a:t>
            </a:r>
            <a:endParaRPr lang="en-GB" dirty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Bef>
                <a:spcPts val="3000"/>
              </a:spcBef>
            </a:pPr>
            <a:r>
              <a:rPr lang="en-GB" sz="3600" dirty="0">
                <a:solidFill>
                  <a:schemeClr val="tx1"/>
                </a:solidFill>
              </a:rPr>
              <a:t>Isaiah 43:4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4131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0CF0881-02C3-914E-C09F-776C9DDE11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A4D0A64-4911-2BF8-7FB5-27E5D9E590D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000"/>
          <a:stretch>
            <a:fillRect/>
          </a:stretch>
        </p:blipFill>
        <p:spPr>
          <a:xfrm>
            <a:off x="2343149" y="0"/>
            <a:ext cx="7295745" cy="6858000"/>
          </a:xfrm>
          <a:prstGeom prst="rect">
            <a:avLst/>
          </a:prstGeom>
        </p:spPr>
      </p:pic>
      <p:pic>
        <p:nvPicPr>
          <p:cNvPr id="2054" name="Picture 6" descr="87,100+ Black Man Silhouette Stock Photos, Pictures ...">
            <a:extLst>
              <a:ext uri="{FF2B5EF4-FFF2-40B4-BE49-F238E27FC236}">
                <a16:creationId xmlns:a16="http://schemas.microsoft.com/office/drawing/2014/main" id="{DFC139AE-8E26-7395-0BED-250FDCBBA5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28822" y="6391656"/>
            <a:ext cx="466344" cy="46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9139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7000"/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04E497A-B666-7B61-00F0-2E4195032B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51123C-6BE3-CEFC-4395-88E3863F73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509487"/>
            <a:ext cx="12192000" cy="6348513"/>
          </a:xfrm>
        </p:spPr>
        <p:txBody>
          <a:bodyPr>
            <a:normAutofit fontScale="77500" lnSpcReduction="20000"/>
          </a:bodyPr>
          <a:lstStyle/>
          <a:p>
            <a:pPr algn="ctr">
              <a:lnSpc>
                <a:spcPct val="120000"/>
              </a:lnSpc>
              <a:spcBef>
                <a:spcPts val="1200"/>
              </a:spcBef>
            </a:pPr>
            <a:r>
              <a:rPr lang="en-GB" sz="6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‘If we are thrown into the blazing furnace, the God we serve is able to deliver us from it, and he will deliver us from Your Majesty’s hand.</a:t>
            </a:r>
          </a:p>
          <a:p>
            <a:pPr algn="ctr">
              <a:lnSpc>
                <a:spcPct val="120000"/>
              </a:lnSpc>
              <a:spcBef>
                <a:spcPts val="1200"/>
              </a:spcBef>
            </a:pPr>
            <a:r>
              <a:rPr lang="en-GB" sz="6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But even if he does not, we want you to know, Your Majesty, that we will not serve your gods or worship the image of gold you have set up.”    </a:t>
            </a:r>
            <a:endParaRPr lang="en-GB" sz="6200" dirty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Bef>
                <a:spcPts val="3000"/>
              </a:spcBef>
            </a:pPr>
            <a:r>
              <a:rPr lang="en-GB" sz="3600" dirty="0">
                <a:solidFill>
                  <a:schemeClr val="tx1"/>
                </a:solidFill>
              </a:rPr>
              <a:t>Daniel 3v17-18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4702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7000"/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A237273-A5A1-EF85-3FCF-7B2F543A87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133AC8-4608-975F-72E2-47CAD58255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0456B4-F4A5-E60C-1CA0-6FC0E4B078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7214" y="0"/>
            <a:ext cx="122464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2844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7000"/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E6E354D-A0B8-55C4-3A0C-7AF37C1E66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279697-C623-6897-7E6D-8FB0A96F45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841871"/>
            <a:ext cx="12192000" cy="3174257"/>
          </a:xfrm>
        </p:spPr>
        <p:txBody>
          <a:bodyPr>
            <a:normAutofit/>
          </a:bodyPr>
          <a:lstStyle/>
          <a:p>
            <a:pPr algn="ctr">
              <a:lnSpc>
                <a:spcPct val="120000"/>
              </a:lnSpc>
              <a:spcBef>
                <a:spcPts val="1200"/>
              </a:spcBef>
            </a:pPr>
            <a:r>
              <a:rPr lang="en-GB" sz="6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God doesn’t promise to </a:t>
            </a:r>
            <a:r>
              <a:rPr lang="en-GB" sz="62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exempt</a:t>
            </a:r>
            <a:r>
              <a:rPr lang="en-GB" sz="6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 us, but he does promise to be </a:t>
            </a:r>
            <a:r>
              <a:rPr lang="en-GB" sz="62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with</a:t>
            </a:r>
            <a:r>
              <a:rPr lang="en-GB" sz="6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 us.    </a:t>
            </a:r>
            <a:endParaRPr lang="en-GB" sz="6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355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313</Words>
  <Application>Microsoft Office PowerPoint</Application>
  <PresentationFormat>Widescreen</PresentationFormat>
  <Paragraphs>22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Aptos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Stuart Balmer</dc:creator>
  <cp:lastModifiedBy>Martin Aylett</cp:lastModifiedBy>
  <cp:revision>2</cp:revision>
  <dcterms:created xsi:type="dcterms:W3CDTF">2025-11-07T12:13:31Z</dcterms:created>
  <dcterms:modified xsi:type="dcterms:W3CDTF">2025-11-09T15:23:22Z</dcterms:modified>
</cp:coreProperties>
</file>