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15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66DD-1BB9-8BB3-B532-FC7C0188E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575BC8-7FA3-8449-0F99-EBDCD3734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92E6D4-229E-E6E9-55CB-6FED066595D2}"/>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5" name="Footer Placeholder 4">
            <a:extLst>
              <a:ext uri="{FF2B5EF4-FFF2-40B4-BE49-F238E27FC236}">
                <a16:creationId xmlns:a16="http://schemas.microsoft.com/office/drawing/2014/main" id="{F72A1C47-31FA-05AD-E3EB-F2DDDBEC19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BF590E-0C43-5FC0-6A9A-AF5016D60E27}"/>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113824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157A-F153-C052-53A5-716803655C6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F15F2A-19D0-9845-39E7-8300EA09AA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AAFFCF-00FA-6301-2876-2844EE6BD3FE}"/>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5" name="Footer Placeholder 4">
            <a:extLst>
              <a:ext uri="{FF2B5EF4-FFF2-40B4-BE49-F238E27FC236}">
                <a16:creationId xmlns:a16="http://schemas.microsoft.com/office/drawing/2014/main" id="{F0B320DF-4850-6D03-F5E4-E82A7A8447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BC1A1A-ECA8-25C3-6ED8-EB75B6779777}"/>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426903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DA6AD7-CFD5-1350-0A4A-2CA739191D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2CB0D4-3BB9-7AAC-FE7F-809230E1E5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B3F883-4E74-FB66-5BE0-D9C7D6331528}"/>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5" name="Footer Placeholder 4">
            <a:extLst>
              <a:ext uri="{FF2B5EF4-FFF2-40B4-BE49-F238E27FC236}">
                <a16:creationId xmlns:a16="http://schemas.microsoft.com/office/drawing/2014/main" id="{0618BA78-F802-554D-24AA-BECF636B51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C119D1-4599-D711-8E76-B70D9AAABA12}"/>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143805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A400-F597-DB0D-CFD5-E40530A3CE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21AC0B-3B18-BFEB-C191-F323ECC0FA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436837-A668-0079-3E68-1992C7955152}"/>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5" name="Footer Placeholder 4">
            <a:extLst>
              <a:ext uri="{FF2B5EF4-FFF2-40B4-BE49-F238E27FC236}">
                <a16:creationId xmlns:a16="http://schemas.microsoft.com/office/drawing/2014/main" id="{F0235640-5C5D-42B7-B27D-016C874ADB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2B01FE-80EC-C92D-05B5-B8F9D4A98BF6}"/>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165893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327C-3DBC-73C7-2D4E-A0BF9310B5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B0733A-9C36-38AF-2AF1-5557E799AB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99FD39-97FA-2B4F-2B61-73BC3A04134D}"/>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5" name="Footer Placeholder 4">
            <a:extLst>
              <a:ext uri="{FF2B5EF4-FFF2-40B4-BE49-F238E27FC236}">
                <a16:creationId xmlns:a16="http://schemas.microsoft.com/office/drawing/2014/main" id="{AB7D0BC7-D6EF-232D-763D-DDE1B60BA5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16CD8C-991C-E131-7DDA-A009E40D77C5}"/>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334084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D182-D857-5D71-461A-E0E1029A5C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29C1C5-DA06-D2D6-7B49-D9F2809986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9FA154-7BBF-9818-0D32-FB3813DB3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503E62-9A42-2C11-0441-319771B4B72F}"/>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6" name="Footer Placeholder 5">
            <a:extLst>
              <a:ext uri="{FF2B5EF4-FFF2-40B4-BE49-F238E27FC236}">
                <a16:creationId xmlns:a16="http://schemas.microsoft.com/office/drawing/2014/main" id="{F652F28A-F971-2055-A5ED-E3C9C9C542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906C89-6C9A-A950-E4A3-FF85ABCDC82A}"/>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373864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9BBE-CE02-9EC3-601E-01EEA310853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4ABD78-C786-6F42-09FD-01D9CA556D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D387C8-A194-1953-4FEF-08693C1C02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280549-BC05-0402-C493-B7BD97A4DC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4F371D-D6E8-13FB-B1C6-CAA2AF6A7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811D2-B88D-C75C-1032-F98BC689DDBF}"/>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8" name="Footer Placeholder 7">
            <a:extLst>
              <a:ext uri="{FF2B5EF4-FFF2-40B4-BE49-F238E27FC236}">
                <a16:creationId xmlns:a16="http://schemas.microsoft.com/office/drawing/2014/main" id="{8506F127-4F0B-F079-33B3-32A8C81889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1E1B06-B7B4-B456-6FCD-1A856DBD57DD}"/>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213675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7BED-D17C-1DA0-48B6-F0F665352B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F284FF-45E2-ADAA-502F-875FE82A454B}"/>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4" name="Footer Placeholder 3">
            <a:extLst>
              <a:ext uri="{FF2B5EF4-FFF2-40B4-BE49-F238E27FC236}">
                <a16:creationId xmlns:a16="http://schemas.microsoft.com/office/drawing/2014/main" id="{E45061AD-2BDB-3236-E956-FC459A5BA7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79015A-B2A0-D112-6F5F-3BE9307CCDC7}"/>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38726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97FD4-A83E-9B8F-E38A-10D31E1B00E2}"/>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3" name="Footer Placeholder 2">
            <a:extLst>
              <a:ext uri="{FF2B5EF4-FFF2-40B4-BE49-F238E27FC236}">
                <a16:creationId xmlns:a16="http://schemas.microsoft.com/office/drawing/2014/main" id="{49012FF7-C5F4-CB36-09BF-297EB23F27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C06873-4110-DFED-552B-C7472DD9754E}"/>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1534873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839B-C1FE-B7A9-A2BF-4382961F2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2C65AE-F24B-BE8F-6B70-97ACF1735A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5796F2-D7AA-3797-7FCF-00D33B742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6C41A-0B7B-3F6A-E971-644D2E7D2CD5}"/>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6" name="Footer Placeholder 5">
            <a:extLst>
              <a:ext uri="{FF2B5EF4-FFF2-40B4-BE49-F238E27FC236}">
                <a16:creationId xmlns:a16="http://schemas.microsoft.com/office/drawing/2014/main" id="{64EA2551-86AE-0D1E-8E9E-DE085780DE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82D33-C684-F03F-8B60-523898DC63E5}"/>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56272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741F-1998-FD63-EDA1-9F2DA5C26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52A01B-D582-7C20-EB42-0042A15A4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663F34-D198-05D1-ACAA-C0E08655C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D37F8-8134-8E8D-2D63-619EF65A2AF0}"/>
              </a:ext>
            </a:extLst>
          </p:cNvPr>
          <p:cNvSpPr>
            <a:spLocks noGrp="1"/>
          </p:cNvSpPr>
          <p:nvPr>
            <p:ph type="dt" sz="half" idx="10"/>
          </p:nvPr>
        </p:nvSpPr>
        <p:spPr/>
        <p:txBody>
          <a:bodyPr/>
          <a:lstStyle/>
          <a:p>
            <a:fld id="{FBCD5D3C-B6CC-4A29-A6DB-FA95C6484F54}" type="datetimeFigureOut">
              <a:rPr lang="en-GB" smtClean="0"/>
              <a:t>23/06/2026</a:t>
            </a:fld>
            <a:endParaRPr lang="en-GB"/>
          </a:p>
        </p:txBody>
      </p:sp>
      <p:sp>
        <p:nvSpPr>
          <p:cNvPr id="6" name="Footer Placeholder 5">
            <a:extLst>
              <a:ext uri="{FF2B5EF4-FFF2-40B4-BE49-F238E27FC236}">
                <a16:creationId xmlns:a16="http://schemas.microsoft.com/office/drawing/2014/main" id="{CBF37E6C-0C25-E79D-E86D-8F7B52CCE3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C0B681-9A4A-1E79-27B5-FC213244C76D}"/>
              </a:ext>
            </a:extLst>
          </p:cNvPr>
          <p:cNvSpPr>
            <a:spLocks noGrp="1"/>
          </p:cNvSpPr>
          <p:nvPr>
            <p:ph type="sldNum" sz="quarter" idx="12"/>
          </p:nvPr>
        </p:nvSpPr>
        <p:spPr/>
        <p:txBody>
          <a:bodyPr/>
          <a:lstStyle/>
          <a:p>
            <a:fld id="{046BA66E-FD09-4411-8721-3443A3A2B8D3}" type="slidenum">
              <a:rPr lang="en-GB" smtClean="0"/>
              <a:t>‹#›</a:t>
            </a:fld>
            <a:endParaRPr lang="en-GB"/>
          </a:p>
        </p:txBody>
      </p:sp>
    </p:spTree>
    <p:extLst>
      <p:ext uri="{BB962C8B-B14F-4D97-AF65-F5344CB8AC3E}">
        <p14:creationId xmlns:p14="http://schemas.microsoft.com/office/powerpoint/2010/main" val="417958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88690-B276-7E46-584E-4ECB8B7B53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AF52F7-E5F6-2CC0-DB0E-3BC36C5FB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C3750-32C9-5303-2805-AB7268DF25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CD5D3C-B6CC-4A29-A6DB-FA95C6484F54}" type="datetimeFigureOut">
              <a:rPr lang="en-GB" smtClean="0"/>
              <a:t>23/06/2026</a:t>
            </a:fld>
            <a:endParaRPr lang="en-GB"/>
          </a:p>
        </p:txBody>
      </p:sp>
      <p:sp>
        <p:nvSpPr>
          <p:cNvPr id="5" name="Footer Placeholder 4">
            <a:extLst>
              <a:ext uri="{FF2B5EF4-FFF2-40B4-BE49-F238E27FC236}">
                <a16:creationId xmlns:a16="http://schemas.microsoft.com/office/drawing/2014/main" id="{BA48685C-EAAB-D197-E715-E7D47EEF8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D080B7C-C59E-65A5-DF33-B59AC5B89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6BA66E-FD09-4411-8721-3443A3A2B8D3}" type="slidenum">
              <a:rPr lang="en-GB" smtClean="0"/>
              <a:t>‹#›</a:t>
            </a:fld>
            <a:endParaRPr lang="en-GB"/>
          </a:p>
        </p:txBody>
      </p:sp>
    </p:spTree>
    <p:extLst>
      <p:ext uri="{BB962C8B-B14F-4D97-AF65-F5344CB8AC3E}">
        <p14:creationId xmlns:p14="http://schemas.microsoft.com/office/powerpoint/2010/main" val="2728085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9DC68E-1304-EF65-78B6-51714AC2F2E9}"/>
              </a:ext>
            </a:extLst>
          </p:cNvPr>
          <p:cNvPicPr>
            <a:picLocks noChangeAspect="1"/>
          </p:cNvPicPr>
          <p:nvPr/>
        </p:nvPicPr>
        <p:blipFill>
          <a:blip r:embed="rId2"/>
          <a:srcRect r="5128"/>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898444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22C2-794E-84DC-ABC1-DE9DDA5F1A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D00819-295B-1636-CA04-F18EC5F8A56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FCAD272-9D7E-967F-21F2-CD4EE2675F8B}"/>
              </a:ext>
            </a:extLst>
          </p:cNvPr>
          <p:cNvSpPr txBox="1"/>
          <p:nvPr/>
        </p:nvSpPr>
        <p:spPr>
          <a:xfrm>
            <a:off x="1528053" y="1219247"/>
            <a:ext cx="9135894" cy="5078313"/>
          </a:xfrm>
          <a:prstGeom prst="rect">
            <a:avLst/>
          </a:prstGeom>
          <a:noFill/>
        </p:spPr>
        <p:txBody>
          <a:bodyPr wrap="square" rtlCol="0">
            <a:spAutoFit/>
          </a:bodyPr>
          <a:lstStyle/>
          <a:p>
            <a:pPr algn="ctr"/>
            <a:r>
              <a:rPr lang="en-US" sz="5400" b="1" dirty="0">
                <a:latin typeface="KG Second Chances Sketch" panose="02000000000000000000" pitchFamily="2" charset="0"/>
              </a:rPr>
              <a:t>The Son of Man did not come to be served, but to serve, and to give his life as a ransom for many.’</a:t>
            </a:r>
          </a:p>
          <a:p>
            <a:pPr algn="ctr"/>
            <a:r>
              <a:rPr lang="en-US" sz="5400" b="1" dirty="0">
                <a:latin typeface="KG Second Chances Sketch" panose="02000000000000000000" pitchFamily="2" charset="0"/>
              </a:rPr>
              <a:t>Mark 10:45</a:t>
            </a:r>
            <a:endParaRPr lang="en-GB" sz="5400" b="1" dirty="0">
              <a:latin typeface="KG Second Chances Sketch" panose="02000000000000000000" pitchFamily="2" charset="0"/>
            </a:endParaRPr>
          </a:p>
        </p:txBody>
      </p:sp>
    </p:spTree>
    <p:extLst>
      <p:ext uri="{BB962C8B-B14F-4D97-AF65-F5344CB8AC3E}">
        <p14:creationId xmlns:p14="http://schemas.microsoft.com/office/powerpoint/2010/main" val="216847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4B6F-EFF2-FD1F-9B26-32637FAF611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057471-663F-2B61-3853-5A62499714C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1BC411E-5320-0CB8-181C-DF065190117D}"/>
              </a:ext>
            </a:extLst>
          </p:cNvPr>
          <p:cNvSpPr txBox="1"/>
          <p:nvPr/>
        </p:nvSpPr>
        <p:spPr>
          <a:xfrm>
            <a:off x="1528053" y="1219247"/>
            <a:ext cx="9135894" cy="4832092"/>
          </a:xfrm>
          <a:prstGeom prst="rect">
            <a:avLst/>
          </a:prstGeom>
          <a:noFill/>
        </p:spPr>
        <p:txBody>
          <a:bodyPr wrap="square" rtlCol="0">
            <a:spAutoFit/>
          </a:bodyPr>
          <a:lstStyle/>
          <a:p>
            <a:pPr algn="ctr"/>
            <a:r>
              <a:rPr lang="en-US" sz="4400" b="1" dirty="0">
                <a:latin typeface="KG Second Chances Sketch" panose="02000000000000000000" pitchFamily="2" charset="0"/>
              </a:rPr>
              <a:t>He has sent me to proclaim freedom for the prisoners and recovery of sight for the blind, to set the oppressed free, to proclaim the year of the Lord’s </a:t>
            </a:r>
            <a:r>
              <a:rPr lang="en-US" sz="4400" b="1" dirty="0" err="1">
                <a:latin typeface="KG Second Chances Sketch" panose="02000000000000000000" pitchFamily="2" charset="0"/>
              </a:rPr>
              <a:t>favour</a:t>
            </a:r>
            <a:r>
              <a:rPr lang="en-US" sz="4400" b="1" dirty="0">
                <a:latin typeface="KG Second Chances Sketch" panose="02000000000000000000" pitchFamily="2" charset="0"/>
              </a:rPr>
              <a:t>.’</a:t>
            </a:r>
          </a:p>
          <a:p>
            <a:pPr algn="ctr"/>
            <a:r>
              <a:rPr lang="en-US" sz="4400" b="1" dirty="0">
                <a:latin typeface="KG Second Chances Sketch" panose="02000000000000000000" pitchFamily="2" charset="0"/>
              </a:rPr>
              <a:t>Luke 4:18-19</a:t>
            </a:r>
            <a:endParaRPr lang="en-GB" sz="4400" b="1" dirty="0">
              <a:latin typeface="KG Second Chances Sketch" panose="02000000000000000000" pitchFamily="2" charset="0"/>
            </a:endParaRPr>
          </a:p>
        </p:txBody>
      </p:sp>
    </p:spTree>
    <p:extLst>
      <p:ext uri="{BB962C8B-B14F-4D97-AF65-F5344CB8AC3E}">
        <p14:creationId xmlns:p14="http://schemas.microsoft.com/office/powerpoint/2010/main" val="136632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B399C-9441-DC27-C0C2-5A49F32F5E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CD4EE1-E1C7-A28D-01F9-6439B53C626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F3D9207-8774-092E-A9C8-B6B5B7433F77}"/>
              </a:ext>
            </a:extLst>
          </p:cNvPr>
          <p:cNvSpPr txBox="1"/>
          <p:nvPr/>
        </p:nvSpPr>
        <p:spPr>
          <a:xfrm>
            <a:off x="1528053" y="1219247"/>
            <a:ext cx="9135894" cy="4524315"/>
          </a:xfrm>
          <a:prstGeom prst="rect">
            <a:avLst/>
          </a:prstGeom>
          <a:noFill/>
        </p:spPr>
        <p:txBody>
          <a:bodyPr wrap="square" rtlCol="0">
            <a:spAutoFit/>
          </a:bodyPr>
          <a:lstStyle/>
          <a:p>
            <a:pPr algn="ctr"/>
            <a:r>
              <a:rPr lang="en-US" sz="4800" b="1" dirty="0">
                <a:latin typeface="KG Second Chances Sketch" panose="02000000000000000000" pitchFamily="2" charset="0"/>
              </a:rPr>
              <a:t>We all, like sheep, have gone astray, each of us has turned to our own way; and the Lord has laid on him the iniquity of us all.</a:t>
            </a:r>
          </a:p>
          <a:p>
            <a:pPr algn="ctr"/>
            <a:r>
              <a:rPr lang="en-US" sz="4800" b="1" dirty="0">
                <a:latin typeface="KG Second Chances Sketch" panose="02000000000000000000" pitchFamily="2" charset="0"/>
              </a:rPr>
              <a:t>Isaiah 53:6</a:t>
            </a:r>
            <a:endParaRPr lang="en-GB" sz="4800" b="1" dirty="0">
              <a:latin typeface="KG Second Chances Sketch" panose="02000000000000000000" pitchFamily="2" charset="0"/>
            </a:endParaRPr>
          </a:p>
        </p:txBody>
      </p:sp>
    </p:spTree>
    <p:extLst>
      <p:ext uri="{BB962C8B-B14F-4D97-AF65-F5344CB8AC3E}">
        <p14:creationId xmlns:p14="http://schemas.microsoft.com/office/powerpoint/2010/main" val="2847290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D7910-016C-3127-9722-C574693407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931577-D656-57DE-139F-FFDE27315D7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4D64C09-3350-AE73-9215-8F8EC0773001}"/>
              </a:ext>
            </a:extLst>
          </p:cNvPr>
          <p:cNvSpPr txBox="1"/>
          <p:nvPr/>
        </p:nvSpPr>
        <p:spPr>
          <a:xfrm>
            <a:off x="1528053" y="1219247"/>
            <a:ext cx="9135894" cy="5078313"/>
          </a:xfrm>
          <a:prstGeom prst="rect">
            <a:avLst/>
          </a:prstGeom>
          <a:noFill/>
        </p:spPr>
        <p:txBody>
          <a:bodyPr wrap="square" rtlCol="0">
            <a:spAutoFit/>
          </a:bodyPr>
          <a:lstStyle/>
          <a:p>
            <a:pPr algn="ctr"/>
            <a:r>
              <a:rPr lang="en-US" sz="5400" b="1" dirty="0">
                <a:latin typeface="KG Second Chances Sketch" panose="02000000000000000000" pitchFamily="2" charset="0"/>
              </a:rPr>
              <a:t>In the same way, I tell you, there is rejoicing in the presence of the angels of God over one sinner who repents.’</a:t>
            </a:r>
          </a:p>
          <a:p>
            <a:pPr algn="ctr"/>
            <a:r>
              <a:rPr lang="en-US" sz="5400" b="1" dirty="0">
                <a:latin typeface="KG Second Chances Sketch" panose="02000000000000000000" pitchFamily="2" charset="0"/>
              </a:rPr>
              <a:t>Luke 15:10</a:t>
            </a:r>
            <a:endParaRPr lang="en-GB" sz="5400" b="1" dirty="0">
              <a:latin typeface="KG Second Chances Sketch" panose="02000000000000000000" pitchFamily="2" charset="0"/>
            </a:endParaRPr>
          </a:p>
        </p:txBody>
      </p:sp>
    </p:spTree>
    <p:extLst>
      <p:ext uri="{BB962C8B-B14F-4D97-AF65-F5344CB8AC3E}">
        <p14:creationId xmlns:p14="http://schemas.microsoft.com/office/powerpoint/2010/main" val="519845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49AFF-3044-2E2A-FA04-856B6A55D09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FD5F5BF-D06C-B05E-4262-3BB760CD10A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0B7D06B-CFE8-BB76-2983-D74872CBB1F4}"/>
              </a:ext>
            </a:extLst>
          </p:cNvPr>
          <p:cNvSpPr txBox="1"/>
          <p:nvPr/>
        </p:nvSpPr>
        <p:spPr>
          <a:xfrm>
            <a:off x="1528053" y="1219247"/>
            <a:ext cx="9135894" cy="4401205"/>
          </a:xfrm>
          <a:prstGeom prst="rect">
            <a:avLst/>
          </a:prstGeom>
          <a:noFill/>
        </p:spPr>
        <p:txBody>
          <a:bodyPr wrap="square" rtlCol="0">
            <a:spAutoFit/>
          </a:bodyPr>
          <a:lstStyle/>
          <a:p>
            <a:pPr algn="ctr"/>
            <a:r>
              <a:rPr lang="en-US" sz="4000" b="1" dirty="0">
                <a:latin typeface="KG Second Chances Sketch" panose="02000000000000000000" pitchFamily="2" charset="0"/>
              </a:rPr>
              <a:t>Now the tax collectors and sinners were all gathering round to hear Jesus. But the Pharisees and the teachers of the law muttered, ‘This man welcomes sinners, and eats with them.’</a:t>
            </a:r>
          </a:p>
          <a:p>
            <a:pPr algn="ctr"/>
            <a:r>
              <a:rPr lang="en-US" sz="4000" b="1" dirty="0">
                <a:latin typeface="KG Second Chances Sketch" panose="02000000000000000000" pitchFamily="2" charset="0"/>
              </a:rPr>
              <a:t>Luke 15:1-2</a:t>
            </a:r>
            <a:endParaRPr lang="en-GB" sz="4000" b="1" dirty="0">
              <a:latin typeface="KG Second Chances Sketch" panose="02000000000000000000" pitchFamily="2" charset="0"/>
            </a:endParaRPr>
          </a:p>
        </p:txBody>
      </p:sp>
    </p:spTree>
    <p:extLst>
      <p:ext uri="{BB962C8B-B14F-4D97-AF65-F5344CB8AC3E}">
        <p14:creationId xmlns:p14="http://schemas.microsoft.com/office/powerpoint/2010/main" val="3696459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69DD94-CEE1-913F-7A24-2DD1F844401D}"/>
              </a:ext>
            </a:extLst>
          </p:cNvPr>
          <p:cNvPicPr>
            <a:picLocks noChangeAspect="1"/>
          </p:cNvPicPr>
          <p:nvPr/>
        </p:nvPicPr>
        <p:blipFill>
          <a:blip r:embed="rId2"/>
          <a:srcRect r="-2" b="35115"/>
          <a:stretch>
            <a:fillRect/>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a:extLst>
              <a:ext uri="{FF2B5EF4-FFF2-40B4-BE49-F238E27FC236}">
                <a16:creationId xmlns:a16="http://schemas.microsoft.com/office/drawing/2014/main" id="{A2217E58-5854-CDCF-B7C2-6ECE3C8F2A02}"/>
              </a:ext>
            </a:extLst>
          </p:cNvPr>
          <p:cNvPicPr>
            <a:picLocks noChangeAspect="1"/>
          </p:cNvPicPr>
          <p:nvPr/>
        </p:nvPicPr>
        <p:blipFill>
          <a:blip r:embed="rId3"/>
          <a:srcRect l="7639" r="-1" b="-1"/>
          <a:stretch>
            <a:fillRect/>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1" name="Picture 10">
            <a:extLst>
              <a:ext uri="{FF2B5EF4-FFF2-40B4-BE49-F238E27FC236}">
                <a16:creationId xmlns:a16="http://schemas.microsoft.com/office/drawing/2014/main" id="{0F8AA7F4-C159-E8EF-F99C-556A4A557702}"/>
              </a:ext>
            </a:extLst>
          </p:cNvPr>
          <p:cNvPicPr>
            <a:picLocks noChangeAspect="1"/>
          </p:cNvPicPr>
          <p:nvPr/>
        </p:nvPicPr>
        <p:blipFill>
          <a:blip r:embed="rId4"/>
          <a:srcRect l="1812" r="-2" b="-2"/>
          <a:stretch>
            <a:fillRect/>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a:extLst>
              <a:ext uri="{FF2B5EF4-FFF2-40B4-BE49-F238E27FC236}">
                <a16:creationId xmlns:a16="http://schemas.microsoft.com/office/drawing/2014/main" id="{DBB1BF6F-E020-7545-FAD6-972C57E284E4}"/>
              </a:ext>
            </a:extLst>
          </p:cNvPr>
          <p:cNvPicPr>
            <a:picLocks noChangeAspect="1"/>
          </p:cNvPicPr>
          <p:nvPr/>
        </p:nvPicPr>
        <p:blipFill>
          <a:blip r:embed="rId5"/>
          <a:srcRect r="3960" b="-1"/>
          <a:stretch>
            <a:fillRect/>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653097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F8978-85E7-7DBE-C1B9-14F6AA0855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219BF1-0974-E508-55EE-A2ED61CB7A7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7A9DD47-28DE-1B4A-EECE-56EA761EC4F4}"/>
              </a:ext>
            </a:extLst>
          </p:cNvPr>
          <p:cNvSpPr txBox="1"/>
          <p:nvPr/>
        </p:nvSpPr>
        <p:spPr>
          <a:xfrm>
            <a:off x="964659" y="1225689"/>
            <a:ext cx="10262681" cy="5016758"/>
          </a:xfrm>
          <a:prstGeom prst="rect">
            <a:avLst/>
          </a:prstGeom>
          <a:noFill/>
        </p:spPr>
        <p:txBody>
          <a:bodyPr wrap="square" rtlCol="0">
            <a:spAutoFit/>
          </a:bodyPr>
          <a:lstStyle/>
          <a:p>
            <a:pPr algn="ctr"/>
            <a:r>
              <a:rPr lang="en-US" sz="4000" b="1" dirty="0">
                <a:latin typeface="KG Second Chances Sketch" panose="02000000000000000000" pitchFamily="2" charset="0"/>
              </a:rPr>
              <a:t>As for you, you were dead in your transgressions and sins</a:t>
            </a:r>
          </a:p>
          <a:p>
            <a:pPr algn="ctr"/>
            <a:r>
              <a:rPr lang="en-US" sz="4000" b="1" dirty="0">
                <a:latin typeface="KG Second Chances Sketch" panose="02000000000000000000" pitchFamily="2" charset="0"/>
              </a:rPr>
              <a:t>…</a:t>
            </a:r>
          </a:p>
          <a:p>
            <a:pPr algn="ctr"/>
            <a:r>
              <a:rPr lang="en-US" sz="4000" b="1" dirty="0">
                <a:latin typeface="KG Second Chances Sketch" panose="02000000000000000000" pitchFamily="2" charset="0"/>
              </a:rPr>
              <a:t>But because of his great love for us, God, who is rich in mercy, made us alive with Christ</a:t>
            </a:r>
          </a:p>
          <a:p>
            <a:pPr algn="ctr"/>
            <a:r>
              <a:rPr lang="en-US" sz="4000" b="1" dirty="0">
                <a:latin typeface="KG Second Chances Sketch" panose="02000000000000000000" pitchFamily="2" charset="0"/>
              </a:rPr>
              <a:t>Ephesians 2</a:t>
            </a:r>
          </a:p>
          <a:p>
            <a:pPr algn="ctr"/>
            <a:r>
              <a:rPr lang="en-US" sz="4000" b="1" dirty="0">
                <a:latin typeface="KG Second Chances Sketch" panose="02000000000000000000" pitchFamily="2" charset="0"/>
              </a:rPr>
              <a:t> </a:t>
            </a:r>
            <a:endParaRPr lang="en-GB" sz="4000" b="1" dirty="0">
              <a:latin typeface="KG Second Chances Sketch" panose="02000000000000000000" pitchFamily="2" charset="0"/>
            </a:endParaRPr>
          </a:p>
        </p:txBody>
      </p:sp>
    </p:spTree>
    <p:extLst>
      <p:ext uri="{BB962C8B-B14F-4D97-AF65-F5344CB8AC3E}">
        <p14:creationId xmlns:p14="http://schemas.microsoft.com/office/powerpoint/2010/main" val="111363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8BAE-74F4-8C3B-9A77-3C86FA4468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D5127C1-51AB-CB62-C1BE-67C9F4E9873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F920300-84DF-C616-EC32-0F321666F3C3}"/>
              </a:ext>
            </a:extLst>
          </p:cNvPr>
          <p:cNvSpPr txBox="1"/>
          <p:nvPr/>
        </p:nvSpPr>
        <p:spPr>
          <a:xfrm>
            <a:off x="964659" y="1225689"/>
            <a:ext cx="10262681" cy="5078313"/>
          </a:xfrm>
          <a:prstGeom prst="rect">
            <a:avLst/>
          </a:prstGeom>
          <a:noFill/>
        </p:spPr>
        <p:txBody>
          <a:bodyPr wrap="square" rtlCol="0">
            <a:spAutoFit/>
          </a:bodyPr>
          <a:lstStyle/>
          <a:p>
            <a:pPr algn="ctr"/>
            <a:r>
              <a:rPr lang="en-US" sz="5400" b="1" dirty="0">
                <a:latin typeface="KG Second Chances Sketch" panose="02000000000000000000" pitchFamily="2" charset="0"/>
              </a:rPr>
              <a:t>And in him you too are being built together to become a dwelling in which God lives by his Spirit.</a:t>
            </a:r>
          </a:p>
          <a:p>
            <a:pPr algn="ctr"/>
            <a:r>
              <a:rPr lang="en-US" sz="5400" b="1" dirty="0">
                <a:latin typeface="KG Second Chances Sketch" panose="02000000000000000000" pitchFamily="2" charset="0"/>
              </a:rPr>
              <a:t>Ephesians 2:22 </a:t>
            </a:r>
            <a:endParaRPr lang="en-GB" sz="5400" b="1" dirty="0">
              <a:latin typeface="KG Second Chances Sketch" panose="02000000000000000000" pitchFamily="2" charset="0"/>
            </a:endParaRPr>
          </a:p>
        </p:txBody>
      </p:sp>
    </p:spTree>
    <p:extLst>
      <p:ext uri="{BB962C8B-B14F-4D97-AF65-F5344CB8AC3E}">
        <p14:creationId xmlns:p14="http://schemas.microsoft.com/office/powerpoint/2010/main" val="2747080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9CAD-1188-96CE-9508-D2152C0ADF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B486C3-4C1E-3C8C-A501-2461F47A7EA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77687AA-253F-CFF4-AC13-62146D8C311A}"/>
              </a:ext>
            </a:extLst>
          </p:cNvPr>
          <p:cNvSpPr txBox="1"/>
          <p:nvPr/>
        </p:nvSpPr>
        <p:spPr>
          <a:xfrm>
            <a:off x="964659" y="1225689"/>
            <a:ext cx="10262681" cy="4247317"/>
          </a:xfrm>
          <a:prstGeom prst="rect">
            <a:avLst/>
          </a:prstGeom>
          <a:noFill/>
        </p:spPr>
        <p:txBody>
          <a:bodyPr wrap="square" rtlCol="0">
            <a:spAutoFit/>
          </a:bodyPr>
          <a:lstStyle/>
          <a:p>
            <a:pPr algn="ctr"/>
            <a:r>
              <a:rPr lang="en-US" sz="5400" b="1" dirty="0">
                <a:latin typeface="KG Second Chances Sketch" panose="02000000000000000000" pitchFamily="2" charset="0"/>
              </a:rPr>
              <a:t>God doesn’t write people off—he searches for them, saves them at great cost, and celebrates when they come home.</a:t>
            </a:r>
          </a:p>
        </p:txBody>
      </p:sp>
    </p:spTree>
    <p:extLst>
      <p:ext uri="{BB962C8B-B14F-4D97-AF65-F5344CB8AC3E}">
        <p14:creationId xmlns:p14="http://schemas.microsoft.com/office/powerpoint/2010/main" val="2758018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806C-EE0F-16ED-8D0A-AF193F94A82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BDBFA4D-082C-CC66-C655-C08C083D48B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E18B715-5E99-D876-CB9B-5A8C775CC07E}"/>
              </a:ext>
            </a:extLst>
          </p:cNvPr>
          <p:cNvSpPr txBox="1"/>
          <p:nvPr/>
        </p:nvSpPr>
        <p:spPr>
          <a:xfrm>
            <a:off x="1877438" y="1225689"/>
            <a:ext cx="8463064" cy="4247317"/>
          </a:xfrm>
          <a:prstGeom prst="rect">
            <a:avLst/>
          </a:prstGeom>
          <a:noFill/>
        </p:spPr>
        <p:txBody>
          <a:bodyPr wrap="square" rtlCol="0">
            <a:spAutoFit/>
          </a:bodyPr>
          <a:lstStyle/>
          <a:p>
            <a:pPr algn="ctr"/>
            <a:r>
              <a:rPr lang="en-US" sz="5400" b="1" dirty="0">
                <a:latin typeface="KG Second Chances Sketch" panose="02000000000000000000" pitchFamily="2" charset="0"/>
              </a:rPr>
              <a:t>Will you come home to Him? </a:t>
            </a:r>
          </a:p>
          <a:p>
            <a:pPr algn="ctr"/>
            <a:endParaRPr lang="en-US" sz="5400" b="1">
              <a:latin typeface="KG Second Chances Sketch" panose="02000000000000000000" pitchFamily="2" charset="0"/>
            </a:endParaRPr>
          </a:p>
          <a:p>
            <a:pPr algn="ctr"/>
            <a:r>
              <a:rPr lang="en-US" sz="5400" b="1">
                <a:latin typeface="KG Second Chances Sketch" panose="02000000000000000000" pitchFamily="2" charset="0"/>
              </a:rPr>
              <a:t>And </a:t>
            </a:r>
            <a:r>
              <a:rPr lang="en-US" sz="5400" b="1" dirty="0">
                <a:latin typeface="KG Second Chances Sketch" panose="02000000000000000000" pitchFamily="2" charset="0"/>
              </a:rPr>
              <a:t>will you welcome others who do?</a:t>
            </a:r>
          </a:p>
        </p:txBody>
      </p:sp>
    </p:spTree>
    <p:extLst>
      <p:ext uri="{BB962C8B-B14F-4D97-AF65-F5344CB8AC3E}">
        <p14:creationId xmlns:p14="http://schemas.microsoft.com/office/powerpoint/2010/main" val="38029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84E0F8-0F86-676F-B7EF-A7C8BA53F43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BEEA689-6C8B-3E0F-2A64-965A2C4E9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098AA6-4A5E-DA65-876E-2B065C07A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320D9E-8A1D-76CB-8F4F-E10B09E78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37EBE99-5C79-C34B-3DCD-E79F6BBE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D4D5E8-FE14-35CB-BB5D-06E209F1FF34}"/>
              </a:ext>
            </a:extLst>
          </p:cNvPr>
          <p:cNvPicPr>
            <a:picLocks noChangeAspect="1"/>
          </p:cNvPicPr>
          <p:nvPr/>
        </p:nvPicPr>
        <p:blipFill>
          <a:blip r:embed="rId2"/>
          <a:srcRect r="5128"/>
          <a:stretch>
            <a:fillRect/>
          </a:stretch>
        </p:blipFill>
        <p:spPr>
          <a:xfrm>
            <a:off x="457200" y="457200"/>
            <a:ext cx="11277600" cy="5943600"/>
          </a:xfrm>
          <a:prstGeom prst="rect">
            <a:avLst/>
          </a:prstGeom>
        </p:spPr>
      </p:pic>
      <p:pic>
        <p:nvPicPr>
          <p:cNvPr id="3" name="Picture 2">
            <a:extLst>
              <a:ext uri="{FF2B5EF4-FFF2-40B4-BE49-F238E27FC236}">
                <a16:creationId xmlns:a16="http://schemas.microsoft.com/office/drawing/2014/main" id="{742778A7-BC7C-7B77-4B28-EAC8F93DD823}"/>
              </a:ext>
            </a:extLst>
          </p:cNvPr>
          <p:cNvPicPr>
            <a:picLocks noChangeAspect="1"/>
          </p:cNvPicPr>
          <p:nvPr/>
        </p:nvPicPr>
        <p:blipFill>
          <a:blip r:embed="rId3"/>
          <a:srcRect r="4442" b="9341"/>
          <a:stretch>
            <a:fillRect/>
          </a:stretch>
        </p:blipFill>
        <p:spPr>
          <a:xfrm>
            <a:off x="4790380" y="845317"/>
            <a:ext cx="6775448" cy="3435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689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6ED80DE-43AB-AC98-1381-BE705125F1BF}"/>
              </a:ext>
            </a:extLst>
          </p:cNvPr>
          <p:cNvPicPr>
            <a:picLocks noChangeAspect="1"/>
          </p:cNvPicPr>
          <p:nvPr/>
        </p:nvPicPr>
        <p:blipFill>
          <a:blip r:embed="rId2"/>
          <a:srcRect l="15090" r="-1" b="-1"/>
          <a:stretch>
            <a:fillRect/>
          </a:stretch>
        </p:blipFill>
        <p:spPr>
          <a:xfrm>
            <a:off x="457200" y="457200"/>
            <a:ext cx="11277600" cy="5943600"/>
          </a:xfrm>
          <a:prstGeom prst="rect">
            <a:avLst/>
          </a:prstGeom>
        </p:spPr>
      </p:pic>
      <p:pic>
        <p:nvPicPr>
          <p:cNvPr id="11" name="Picture 10">
            <a:extLst>
              <a:ext uri="{FF2B5EF4-FFF2-40B4-BE49-F238E27FC236}">
                <a16:creationId xmlns:a16="http://schemas.microsoft.com/office/drawing/2014/main" id="{22DF26CB-3852-536E-A4CA-9A8E320031F6}"/>
              </a:ext>
            </a:extLst>
          </p:cNvPr>
          <p:cNvPicPr>
            <a:picLocks noChangeAspect="1"/>
          </p:cNvPicPr>
          <p:nvPr/>
        </p:nvPicPr>
        <p:blipFill>
          <a:blip r:embed="rId3"/>
          <a:srcRect l="30273" t="2344" r="27923"/>
          <a:stretch>
            <a:fillRect/>
          </a:stretch>
        </p:blipFill>
        <p:spPr>
          <a:xfrm>
            <a:off x="454888" y="457200"/>
            <a:ext cx="3476729" cy="5943600"/>
          </a:xfrm>
          <a:prstGeom prst="rect">
            <a:avLst/>
          </a:prstGeom>
        </p:spPr>
      </p:pic>
    </p:spTree>
    <p:extLst>
      <p:ext uri="{BB962C8B-B14F-4D97-AF65-F5344CB8AC3E}">
        <p14:creationId xmlns:p14="http://schemas.microsoft.com/office/powerpoint/2010/main" val="313887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EB46DC-3A0A-0C04-801E-8B944D0421C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E731349-4E51-E0CA-4B88-8FAE10356C37}"/>
              </a:ext>
            </a:extLst>
          </p:cNvPr>
          <p:cNvSpPr txBox="1"/>
          <p:nvPr/>
        </p:nvSpPr>
        <p:spPr>
          <a:xfrm>
            <a:off x="1528053" y="1219247"/>
            <a:ext cx="9135894" cy="4832092"/>
          </a:xfrm>
          <a:prstGeom prst="rect">
            <a:avLst/>
          </a:prstGeom>
          <a:noFill/>
        </p:spPr>
        <p:txBody>
          <a:bodyPr wrap="square" rtlCol="0">
            <a:spAutoFit/>
          </a:bodyPr>
          <a:lstStyle/>
          <a:p>
            <a:pPr algn="ctr"/>
            <a:r>
              <a:rPr lang="en-US" sz="4400" b="1" dirty="0">
                <a:latin typeface="KG Second Chances Sketch" panose="02000000000000000000" pitchFamily="2" charset="0"/>
              </a:rPr>
              <a:t>I tell you that in the same way there will be more rejoicing in heaven over one sinner who repents than over ninety-nine righteous people who do not need to repent. </a:t>
            </a:r>
          </a:p>
          <a:p>
            <a:pPr algn="ctr"/>
            <a:r>
              <a:rPr lang="en-US" sz="4400" b="1" dirty="0">
                <a:latin typeface="KG Second Chances Sketch" panose="02000000000000000000" pitchFamily="2" charset="0"/>
              </a:rPr>
              <a:t>Luke 15:7</a:t>
            </a:r>
            <a:endParaRPr lang="en-GB" sz="4400" b="1" dirty="0">
              <a:latin typeface="KG Second Chances Sketch" panose="02000000000000000000" pitchFamily="2" charset="0"/>
            </a:endParaRPr>
          </a:p>
        </p:txBody>
      </p:sp>
    </p:spTree>
    <p:extLst>
      <p:ext uri="{BB962C8B-B14F-4D97-AF65-F5344CB8AC3E}">
        <p14:creationId xmlns:p14="http://schemas.microsoft.com/office/powerpoint/2010/main" val="134202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9913A-AB43-7556-2F1D-EF9DFB50C04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EDA90A-5D0E-56E8-BC2E-A73A63AE00B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329485C-6CF3-6176-6ED7-0EF6A0DFB943}"/>
              </a:ext>
            </a:extLst>
          </p:cNvPr>
          <p:cNvSpPr txBox="1"/>
          <p:nvPr/>
        </p:nvSpPr>
        <p:spPr>
          <a:xfrm>
            <a:off x="1528053" y="1219247"/>
            <a:ext cx="9135894" cy="4154984"/>
          </a:xfrm>
          <a:prstGeom prst="rect">
            <a:avLst/>
          </a:prstGeom>
          <a:noFill/>
        </p:spPr>
        <p:txBody>
          <a:bodyPr wrap="square" rtlCol="0">
            <a:spAutoFit/>
          </a:bodyPr>
          <a:lstStyle/>
          <a:p>
            <a:pPr algn="ctr"/>
            <a:r>
              <a:rPr lang="en-US" sz="4400" b="1" dirty="0">
                <a:latin typeface="KG Second Chances Sketch" panose="02000000000000000000" pitchFamily="2" charset="0"/>
              </a:rPr>
              <a:t>Suppose one of you has a hundred sheep and loses one of them. Doesn’t he leave the ninety-nine in the open country and go after the lost sheep until he finds it? </a:t>
            </a:r>
            <a:endParaRPr lang="en-GB" sz="4400" b="1" dirty="0">
              <a:latin typeface="KG Second Chances Sketch" panose="02000000000000000000" pitchFamily="2" charset="0"/>
            </a:endParaRPr>
          </a:p>
        </p:txBody>
      </p:sp>
    </p:spTree>
    <p:extLst>
      <p:ext uri="{BB962C8B-B14F-4D97-AF65-F5344CB8AC3E}">
        <p14:creationId xmlns:p14="http://schemas.microsoft.com/office/powerpoint/2010/main" val="379613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AB110B-8819-40D4-56DF-BCCE6E3E75C5}"/>
              </a:ext>
            </a:extLst>
          </p:cNvPr>
          <p:cNvPicPr>
            <a:picLocks noChangeAspect="1"/>
          </p:cNvPicPr>
          <p:nvPr/>
        </p:nvPicPr>
        <p:blipFill>
          <a:blip r:embed="rId2"/>
          <a:srcRect t="1688" b="8067"/>
          <a:stretch>
            <a:fillRect/>
          </a:stretch>
        </p:blipFill>
        <p:spPr>
          <a:xfrm>
            <a:off x="307775" y="221064"/>
            <a:ext cx="11576450" cy="6451041"/>
          </a:xfrm>
          <a:prstGeom prst="rect">
            <a:avLst/>
          </a:prstGeom>
        </p:spPr>
      </p:pic>
    </p:spTree>
    <p:extLst>
      <p:ext uri="{BB962C8B-B14F-4D97-AF65-F5344CB8AC3E}">
        <p14:creationId xmlns:p14="http://schemas.microsoft.com/office/powerpoint/2010/main" val="226532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94D1E5-F0EB-E426-3842-30AB90DAA32D}"/>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n searches for wife's remains decade after she was swept away in Japan  tsunami | South China Morning Post">
            <a:extLst>
              <a:ext uri="{FF2B5EF4-FFF2-40B4-BE49-F238E27FC236}">
                <a16:creationId xmlns:a16="http://schemas.microsoft.com/office/drawing/2014/main" id="{EDE4FE34-7732-A864-681C-C441E84C5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12"/>
          <a:stretch>
            <a:fillRect/>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712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24D52E-6057-34C3-BB21-C58BFD5823E4}"/>
            </a:ext>
          </a:extLst>
        </p:cNvPr>
        <p:cNvGrpSpPr/>
        <p:nvPr/>
      </p:nvGrpSpPr>
      <p:grpSpPr>
        <a:xfrm>
          <a:off x="0" y="0"/>
          <a:ext cx="0" cy="0"/>
          <a:chOff x="0" y="0"/>
          <a:chExt cx="0" cy="0"/>
        </a:xfrm>
      </p:grpSpPr>
      <p:sp>
        <p:nvSpPr>
          <p:cNvPr id="2060" name="Rectangle 205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71D3E5F-7B76-E45A-AF2D-0A8132E5F343}"/>
              </a:ext>
            </a:extLst>
          </p:cNvPr>
          <p:cNvPicPr>
            <a:picLocks noChangeAspect="1"/>
          </p:cNvPicPr>
          <p:nvPr/>
        </p:nvPicPr>
        <p:blipFill>
          <a:blip r:embed="rId2"/>
          <a:srcRect t="9328" b="17706"/>
          <a:stretch>
            <a:fillRect/>
          </a:stretch>
        </p:blipFill>
        <p:spPr>
          <a:xfrm>
            <a:off x="307775" y="261437"/>
            <a:ext cx="11576450" cy="6335126"/>
          </a:xfrm>
          <a:prstGeom prst="rect">
            <a:avLst/>
          </a:prstGeom>
        </p:spPr>
      </p:pic>
    </p:spTree>
    <p:extLst>
      <p:ext uri="{BB962C8B-B14F-4D97-AF65-F5344CB8AC3E}">
        <p14:creationId xmlns:p14="http://schemas.microsoft.com/office/powerpoint/2010/main" val="1871150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43B73-F156-F173-9313-6E04F57C058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466047-3261-28B6-6842-F106EED2BD4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88130BE-6EDF-CFAF-D965-9EBEA03D1668}"/>
              </a:ext>
            </a:extLst>
          </p:cNvPr>
          <p:cNvSpPr txBox="1"/>
          <p:nvPr/>
        </p:nvSpPr>
        <p:spPr>
          <a:xfrm>
            <a:off x="1528053" y="1219247"/>
            <a:ext cx="9135894" cy="4154984"/>
          </a:xfrm>
          <a:prstGeom prst="rect">
            <a:avLst/>
          </a:prstGeom>
          <a:noFill/>
        </p:spPr>
        <p:txBody>
          <a:bodyPr wrap="square" rtlCol="0">
            <a:spAutoFit/>
          </a:bodyPr>
          <a:lstStyle/>
          <a:p>
            <a:pPr algn="ctr"/>
            <a:r>
              <a:rPr lang="en-US" sz="6600" b="1" dirty="0">
                <a:latin typeface="KG Second Chances Sketch" panose="02000000000000000000" pitchFamily="2" charset="0"/>
              </a:rPr>
              <a:t>For the Son of Man came to seek and to save the lost.’</a:t>
            </a:r>
          </a:p>
          <a:p>
            <a:pPr algn="ctr"/>
            <a:r>
              <a:rPr lang="en-US" sz="6600" b="1" dirty="0">
                <a:latin typeface="KG Second Chances Sketch" panose="02000000000000000000" pitchFamily="2" charset="0"/>
              </a:rPr>
              <a:t>Luke 19:10</a:t>
            </a:r>
            <a:endParaRPr lang="en-GB" sz="6600" b="1" dirty="0">
              <a:latin typeface="KG Second Chances Sketch" panose="02000000000000000000" pitchFamily="2" charset="0"/>
            </a:endParaRPr>
          </a:p>
        </p:txBody>
      </p:sp>
    </p:spTree>
    <p:extLst>
      <p:ext uri="{BB962C8B-B14F-4D97-AF65-F5344CB8AC3E}">
        <p14:creationId xmlns:p14="http://schemas.microsoft.com/office/powerpoint/2010/main" val="1977568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348</Words>
  <Application>Microsoft Office PowerPoint</Application>
  <PresentationFormat>Widescreen</PresentationFormat>
  <Paragraphs>26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KG Second Chances Sketch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Todd</dc:creator>
  <cp:lastModifiedBy>Martin Aylett</cp:lastModifiedBy>
  <cp:revision>1</cp:revision>
  <dcterms:created xsi:type="dcterms:W3CDTF">2026-04-26T05:40:57Z</dcterms:created>
  <dcterms:modified xsi:type="dcterms:W3CDTF">2026-06-23T17:20:37Z</dcterms:modified>
</cp:coreProperties>
</file>