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0" r:id="rId6"/>
    <p:sldId id="258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9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28F3-E55D-22CB-D34D-3DE9700FF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7F7F5-670B-D540-5FB8-49D0F7010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8E184-C0A5-DA16-2B72-F3416E9E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390AC-2C26-42F5-4C94-2CDCB7D97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2539F-72D9-A6DA-4EEF-58A9A38D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95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10C4-BCD4-4B8E-D715-A9067C8C7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878ED-802F-C84E-A526-EA0E43AF3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78B24-4F29-E44C-B330-2E33B9DB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08DC7-B1C4-8D3D-ECBD-02418733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BC838-D1B5-039F-0376-B5D54233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11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9E6558-376E-3D34-1EB7-E6E1134FD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03463-829E-64C8-708B-8C503B75C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DED51-8D5E-3425-FC1A-DBB78F61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7C081-DF19-84AA-CF73-1E80E124C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25816-0CC4-1298-2E5D-08E318367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2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2C7DB-D67A-47A6-6CC3-71C5F6AF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A29F6-EC69-BEBD-4054-501760D3F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1D254-376E-D32E-2296-367465A5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1FB67-88FB-8436-DE3C-377EBA05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742D8-180A-4778-1CA4-1C2C7406E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3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B21FF-A773-FA37-A0A5-6401FA2E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FA603-D393-241C-02C9-FE8FE2708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F8461-D6DB-7FA2-DB69-80355847B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2FEFF-3BC4-2498-51B3-4F75607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61082-8719-1AD1-BFE2-2AE03B81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9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AEAD-71CF-F4F1-F4C3-338E44BE5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C9A94-8F2B-114E-79AF-E3EC8AEEE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AD337-6655-1AAD-3BC6-8A9AA2E9F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BA967-FD24-FE20-344B-0AE1495F5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3D535-5F8E-17FA-BB93-54A5AFD1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B11AB-750D-2C80-7BAE-C8CA1BC49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E89C-CBB0-5F0F-DE13-895427B5B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B372B-C379-5140-36FF-61B9FBDE4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29A5E-5A23-3139-6B83-D010F9466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2A158-C2FB-7C1B-4FEF-361E37D0B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F12B2B-84D3-B503-B1EA-CB2C0EE3E8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AD70B-ABF6-D8FA-6A42-E0FCC20C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31333D-2C83-8B55-4346-BDBE5CB2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93E0CA-29C7-E284-6483-BB0417EC1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0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36DC-2A13-AD1C-08E3-2F1131EC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FEA37-2CD7-B0E5-C94C-3A43C120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4042C-61CD-F188-9B4A-8F7EEE938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960581-DC43-5B90-78A7-369C8A092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00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8E7EE4-E937-7EFC-5743-5A88F68AB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6F8931-9E5C-8C22-AA55-91394EAB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CE0ED-6730-051E-3F1C-4174FBEA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1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9F40E-9A31-2DF0-6526-614C46D98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9A40C-D659-AF3E-FC79-3A020838C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3DDAB-5E1A-0B0C-B271-83197B6F7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F86F3-3875-EC11-BDDE-CFCEAF15C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81D0C-6DD2-B947-5E9A-674DA1E4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0B3D9-F01D-2216-8A22-E3FAF98CE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4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0307-283C-BCE6-4F1D-98B33ADD3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5D7351-B9A9-357D-33DE-255834CF8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D6BCC-D62A-913C-46FA-8D5967617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98899-4A00-22FB-99A2-AA40EC090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B3777-87BF-A6DD-17C5-A6F43954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82D51-2BF9-0527-BD0D-A39FDB26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48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F7E9E2-BE53-F27F-9E53-ED72CCA2D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D334B-5759-C215-E5B7-EEA6E92A1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E0FBB-4BAD-CA6F-FB1E-76DF12419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DB79-3752-4D16-A21B-62D66C9E71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1BB3B-809A-6D5C-48F9-B62E61518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990D3-F3E3-FF04-F8E6-F82C51882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2E54A-3FA4-425C-82EF-ABE2085E5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2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6F80-673A-97F0-7BD9-F93BCDF4E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FORGIVENESS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3675E-02A4-4E12-8F78-87DD11267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FBC 23.3.25</a:t>
            </a:r>
          </a:p>
        </p:txBody>
      </p:sp>
    </p:spTree>
    <p:extLst>
      <p:ext uri="{BB962C8B-B14F-4D97-AF65-F5344CB8AC3E}">
        <p14:creationId xmlns:p14="http://schemas.microsoft.com/office/powerpoint/2010/main" val="253652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2F099-FB17-65C6-62DC-390AEB4B5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103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Just so there’s no doubt……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9E5DF-E3EC-17C2-9196-FA51F43BE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457"/>
            <a:ext cx="10515600" cy="491750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‘If we confess our sins, he is faithful and just to forgive us our sins and cleanse us from all unrighteousness.’   (John 1v 9) 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‘…….bearing with one another, forgiving each other, as the Lord has forgiven you, so you  also must forgive.’ (Col 3 v 13)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‘…..and forgive our sins, as we forgive those who sin against us.’ (Matt 6v12)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‘Love your enemies. Bless those who curse you, pray for those who abuse you.’ (Luke 6 v 27-28)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1CF1-F2A8-AB88-13C2-BB63E1931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/>
              <a:t>Forgiveness….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86E2-794C-37D2-8D0E-E784B8673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‘…</a:t>
            </a:r>
            <a:r>
              <a:rPr lang="en-GB" sz="40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giving up the right to revenge a wrong, to release the offender from your grip and to clear the record of wrong in your heart by not holding it against another person.’ (Kevin Carson)</a:t>
            </a:r>
            <a:endParaRPr lang="en-GB" sz="4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77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0E05-E63C-114A-2180-2AD0BD39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GB" sz="3200" b="1" kern="100" dirty="0">
                <a:effectLst/>
                <a:highlight>
                  <a:srgbClr val="FFFF00"/>
                </a:highlight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GB" sz="32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FORGIVE. NO EXCUSES. NO EXCEPTIONS </a:t>
            </a:r>
            <a:b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AB2E1-B519-FE1A-27BD-56A82D73E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46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James 2 v 13, states that ‘For judgement is without mercy to the one who shows no mercy. Mercy triumphs over judgement,’</a:t>
            </a:r>
          </a:p>
          <a:p>
            <a:endParaRPr lang="en-GB" sz="4600" b="1" dirty="0">
              <a:solidFill>
                <a:srgbClr val="FF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46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Put it another way (As John Piper does) – ‘if you’re a merciless person, you’ll meet a merciless God!’ </a:t>
            </a:r>
          </a:p>
          <a:p>
            <a:endParaRPr lang="en-GB" sz="4600" b="1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46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ANY circumstances where we should WITHOLD reconciliation……..? </a:t>
            </a:r>
          </a:p>
          <a:p>
            <a:r>
              <a:rPr lang="en-GB" sz="46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…absolutely not!</a:t>
            </a:r>
          </a:p>
          <a:p>
            <a:endParaRPr lang="en-GB" sz="3600" b="1" dirty="0">
              <a:solidFill>
                <a:srgbClr val="FF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6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728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4B0C-6E66-DCFE-E1C0-9739C4A5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F828B-FE12-3987-AE02-6D5516813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Malachy McCourt, the Irish writer said that, ‘resentment is like taking poison and waiting for the other person to die.’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Here’s another..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‘Holding a grudge is like letting someone live rent-free in your head</a:t>
            </a:r>
            <a:r>
              <a:rPr lang="en-GB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,’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and, from Jimmy Evans, ‘</a:t>
            </a:r>
            <a:r>
              <a:rPr lang="en-GB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unforgiveness is an invisible umbilical cord which ties you to those you haven’t</a:t>
            </a:r>
            <a:r>
              <a:rPr lang="en-GB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forgiven.’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78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86042-903F-66E3-8842-558CC5ADE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But what about these two verses??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0F1B3-CC42-9965-9CE4-844AF1FB4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830"/>
            <a:ext cx="10515600" cy="492613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FBAB-04BC-4D5F-A351-081C26BE37E1}"/>
              </a:ext>
            </a:extLst>
          </p:cNvPr>
          <p:cNvSpPr txBox="1"/>
          <p:nvPr/>
        </p:nvSpPr>
        <p:spPr>
          <a:xfrm>
            <a:off x="1708030" y="2334790"/>
            <a:ext cx="8522898" cy="373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b="1" kern="1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11 v 25   ‘And whenever you stand praying, forgive, if you have anything against anyone, so that your father also who is in heaven, may forgive your trespasses’.</a:t>
            </a:r>
            <a:endParaRPr lang="en-GB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endParaRPr lang="en-GB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800" b="1" kern="1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Luke 17 v 3     ‘….If your brother sins,  rebuke him and if he repents, forgive him…..’</a:t>
            </a:r>
            <a:endParaRPr lang="en-GB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2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F9E7-714A-1381-851F-4BAC4824E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OK you’ve forgiven someone 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C42E5-ECE7-FDE7-C3D4-4680FED2A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32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does </a:t>
            </a:r>
            <a:r>
              <a:rPr lang="en-GB" sz="32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GB" sz="32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mean that</a:t>
            </a: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 is immediate; trust may take time to build or re-build</a:t>
            </a:r>
            <a:endParaRPr lang="en-GB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you necessarily forget or excuse the wrongdoing - but don’t keep referring back to it - as Marlene Deitrich once said ‘once a woman has forgiven a man she should not re-heat his sins for breakfast.’</a:t>
            </a:r>
            <a:endParaRPr lang="en-GB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b="1" kern="1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Human, l</a:t>
            </a:r>
            <a:r>
              <a:rPr lang="en-GB" sz="2400" b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 consequences need not apply. A thief may ask for forgiveness but still have to go to prison, or perhaps wear an ankle tag for 5 minutes!</a:t>
            </a:r>
            <a:endParaRPr lang="en-GB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70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Trebuchet MS</vt:lpstr>
      <vt:lpstr>Office Theme</vt:lpstr>
      <vt:lpstr>FORGIVENESS</vt:lpstr>
      <vt:lpstr>Just so there’s no doubt……</vt:lpstr>
      <vt:lpstr>Forgiveness….</vt:lpstr>
      <vt:lpstr> WE MUST FORGIVE. NO EXCUSES. NO EXCEPTIONS  </vt:lpstr>
      <vt:lpstr>PowerPoint Presentation</vt:lpstr>
      <vt:lpstr>But what about these two verses??</vt:lpstr>
      <vt:lpstr>OK you’ve forgiven someone but…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Graham Browne</dc:creator>
  <cp:lastModifiedBy>Martin Aylett</cp:lastModifiedBy>
  <cp:revision>18</cp:revision>
  <dcterms:created xsi:type="dcterms:W3CDTF">2025-03-23T09:54:41Z</dcterms:created>
  <dcterms:modified xsi:type="dcterms:W3CDTF">2025-03-25T11:05:41Z</dcterms:modified>
</cp:coreProperties>
</file>