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8" r:id="rId4"/>
    <p:sldId id="315" r:id="rId5"/>
    <p:sldId id="293" r:id="rId6"/>
    <p:sldId id="313" r:id="rId7"/>
    <p:sldId id="314" r:id="rId8"/>
    <p:sldId id="318" r:id="rId9"/>
    <p:sldId id="316" r:id="rId10"/>
    <p:sldId id="299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314D-3ACB-B329-AF64-D9D57AD9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6A4BA-2E4C-27AE-DCC7-0056291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BD4-84FA-AF17-5BFE-3218588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3ADD-F7F0-C75F-EAA7-33C28DA9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2B66C-7171-B48B-95AB-76C97B6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8510-19CD-3C45-09FB-93ECEC6A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F1396-AB0C-FEA2-5CBA-86C79286B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9026-AC4D-0B36-E67F-A914DB59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9D8A-3873-DB72-0DF3-DD3A8D6A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1427-1C10-93C1-CDA3-5BFD1A47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1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C8DFA-98CC-178E-DAD2-8C6C9421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BE053-8410-A968-8565-734CE2039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7BED-384A-1ABD-D1B6-4F741FEF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7069-B960-AC69-FCFC-3A9FF184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2DF1-4D00-EC3F-2C53-8318C115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A4AA-EF1E-E39A-8A9E-1E9A7713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DC05-C6AC-4B7E-BE5E-20AEC448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46B9-B5CB-605A-1D7F-15E73E6D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112F-AE0E-FB8F-8A90-741F747F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2480-8547-FDF9-A9C4-12F38D1C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93DE-7B06-D34A-E5BB-176F2BFA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39557-ADA0-F784-CBF6-F71E4BB2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253-0D2E-BB44-CBB1-B820CF7A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E7A5-1E54-7D4A-E108-E427200C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5ADC-0584-0180-57C1-DC7E2FD6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A968-A214-7D48-D3A3-FD34FEC7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A76D-72F8-86C5-929A-0691CCDF8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5768-60C0-8AEC-01E8-C9ECF619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8796B-126D-502D-0511-6F48C845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4314-DC7B-3A60-692E-B2197408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CA2E-B42E-D762-3AA0-8856171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C2FE-B0FE-C1F2-2D48-5C39F168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283B-8E26-56A9-62E3-A2AD61EC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AB637-FC8D-4F1A-5C16-56E7BBBD9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AB390-5CEB-1C8A-D7D6-12D7DA9BB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1FA00-1465-A976-701F-CFF8F5D3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F1673-6414-1328-2D02-BD9998C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B32B2-4200-399C-4882-AD4D8760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38FCE-25B1-46DD-69D5-6135EF49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79FA-4F3A-475D-EA58-8C7A98C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856D4-297D-CB3C-C615-FE1827FB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66B77-F6C8-E2E1-9841-6003E32C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804AC-E48D-1493-3E73-A96448C8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4AC92-90FC-3670-0150-5C934AD5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330DE-0069-71AC-BD2F-0DD25F3E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FAFD1-1EBD-B15F-3C1F-00C1CCE4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AED8-6D1C-851C-82AB-627A36B0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8D48-0C03-E9C4-2032-F088786B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6208-1DF1-57F3-3037-ADD991DC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EB324-D46A-693E-0B4E-DAFACAB5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050BA-6340-6C7C-2F28-1357D92A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5AF79-1611-CA79-021C-4C4DA7F9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7B43-6176-C052-9DE5-9307FBDD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B6143-6BE8-85A9-4587-78849A39C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DFB0E-F329-6037-BA40-1C6AB8C95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FB245-72A8-A646-4064-B9BB693D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CD655-4698-4BAA-362E-950EAC64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376E6-C593-8CB1-CC8E-0F152734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B6DA7-C4C8-8AEB-CCC6-B37D92A2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D991-E2C1-B4C2-915A-0FA3E1D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368AA-1C6B-11A2-9D63-E1CA835C0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97FD-A333-4F04-BF96-D57E92FACCDB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2CC0-AA1C-D210-2234-80BCCAC52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B303E-1ECB-4DB5-A740-4F716AC3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D0B6A-0F36-6B87-27AF-3606B128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3646107"/>
            <a:ext cx="9144000" cy="2343213"/>
          </a:xfrm>
        </p:spPr>
        <p:txBody>
          <a:bodyPr>
            <a:normAutofit/>
          </a:bodyPr>
          <a:lstStyle/>
          <a:p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Romans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7E1BE51-587A-9724-43A8-CCFA6B992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6108193"/>
            <a:ext cx="9323832" cy="749807"/>
          </a:xfrm>
        </p:spPr>
        <p:txBody>
          <a:bodyPr>
            <a:no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power of the Gospel</a:t>
            </a:r>
          </a:p>
        </p:txBody>
      </p:sp>
    </p:spTree>
    <p:extLst>
      <p:ext uri="{BB962C8B-B14F-4D97-AF65-F5344CB8AC3E}">
        <p14:creationId xmlns:p14="http://schemas.microsoft.com/office/powerpoint/2010/main" val="60586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43485-F385-0739-AC8E-74FF61E0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ing Down the Walls: The Wisdom of Moving in Silence – Kamina A.  Fitzgerald Ed.D.">
            <a:extLst>
              <a:ext uri="{FF2B5EF4-FFF2-40B4-BE49-F238E27FC236}">
                <a16:creationId xmlns:a16="http://schemas.microsoft.com/office/drawing/2014/main" id="{1C79F592-66B6-9D14-D958-6BB02AB99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71" y="-25146"/>
            <a:ext cx="9177527" cy="68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6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5F688A-CBB5-DE27-3267-81067E62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r Biblehead: The Walls of Jericho Come Tumbling Down!">
            <a:extLst>
              <a:ext uri="{FF2B5EF4-FFF2-40B4-BE49-F238E27FC236}">
                <a16:creationId xmlns:a16="http://schemas.microsoft.com/office/drawing/2014/main" id="{7DE55399-6410-4F4F-99BE-1B90CF89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0"/>
            <a:ext cx="9513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7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208BB-E707-112E-0F10-E625D8DC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6C690D-063B-901A-5894-D61D1902CED1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347AE115-87E0-5177-BCED-F8F010A1577D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Who You Are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6v1-14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463E7-E760-4F61-FE8F-9BDEE0B9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75F2D1-C93E-3B85-F1F1-FEE4DC09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8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D5C10F-325E-4937-A96F-D6CAF25A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2330DD7-F602-2CEE-A20C-F45089E2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1472218"/>
            <a:ext cx="10268712" cy="14630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40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God will forgive me no matter what, why not carry on as before?</a:t>
            </a:r>
            <a:endParaRPr lang="en-GB" sz="4000" i="1" dirty="0">
              <a:latin typeface="Sitka Heading" panose="02000505000000020004" pitchFamily="2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109A36-A92E-222C-DB78-C2915D4A34EF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E83C9EDE-3332-899C-80E6-A9D4F60FAADC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your master?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6v15-23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B324C-0332-864D-2E1D-03354B7D05D5}"/>
              </a:ext>
            </a:extLst>
          </p:cNvPr>
          <p:cNvSpPr txBox="1"/>
          <p:nvPr/>
        </p:nvSpPr>
        <p:spPr>
          <a:xfrm>
            <a:off x="554736" y="3922778"/>
            <a:ext cx="11082528" cy="151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you are united to Jesus! </a:t>
            </a:r>
            <a:r>
              <a:rPr lang="en-GB" sz="2800" kern="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v2-4 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5382F-4187-6BAA-18C9-E762DFBB6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8C1F9-7CB5-E679-F4D0-D78EE35326DE}"/>
              </a:ext>
            </a:extLst>
          </p:cNvPr>
          <p:cNvSpPr txBox="1"/>
          <p:nvPr/>
        </p:nvSpPr>
        <p:spPr>
          <a:xfrm>
            <a:off x="435864" y="1993392"/>
            <a:ext cx="1119225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1</a:t>
            </a:r>
            <a:r>
              <a:rPr lang="en-GB" sz="3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st</a:t>
            </a:r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key to experiencing the full blessings of Jesus</a:t>
            </a:r>
            <a:r>
              <a:rPr lang="en-GB" sz="360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algn="ctr"/>
            <a:endParaRPr lang="en-GB" sz="4400" dirty="0">
              <a:solidFill>
                <a:srgbClr val="000000"/>
              </a:solidFill>
              <a:effectLst/>
              <a:latin typeface="system-ui"/>
            </a:endParaRPr>
          </a:p>
          <a:p>
            <a:pPr algn="ctr"/>
            <a:r>
              <a:rPr lang="en-GB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Believe that you are united to Jesus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GB" sz="4000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7FF5311A-6DE7-790A-DEB8-2F09E812DA1E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your master?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6v15-23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3985C3-79FD-073F-DFF8-1E6D174A243F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7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9EDAD-DF8C-2F56-2BA4-991C9E61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D94266-7304-BFD8-71CF-C30C9E075189}"/>
              </a:ext>
            </a:extLst>
          </p:cNvPr>
          <p:cNvSpPr txBox="1"/>
          <p:nvPr/>
        </p:nvSpPr>
        <p:spPr>
          <a:xfrm>
            <a:off x="573024" y="2002536"/>
            <a:ext cx="111922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Romans 6v15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‘Shall we sin because we are not under the law but under grace?’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GB" sz="4000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43295785-208F-E37D-CE0E-621F54293F8F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your master?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6v15-23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A5C995-5A15-A6CF-38F6-5B68FDD1552B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0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92A1A-0372-5CC2-607F-15105CBEC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82ECCC-B7CC-2BFF-1111-0DC822A41E43}"/>
              </a:ext>
            </a:extLst>
          </p:cNvPr>
          <p:cNvSpPr txBox="1"/>
          <p:nvPr/>
        </p:nvSpPr>
        <p:spPr>
          <a:xfrm>
            <a:off x="499872" y="1956816"/>
            <a:ext cx="1119225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Romans 6v1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‘Shall we </a:t>
            </a:r>
            <a:r>
              <a:rPr lang="en-GB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go on </a:t>
            </a:r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sinning’ </a:t>
            </a:r>
          </a:p>
          <a:p>
            <a:pPr algn="ctr"/>
            <a:r>
              <a:rPr lang="en-GB" sz="4400" dirty="0">
                <a:solidFill>
                  <a:srgbClr val="000000"/>
                </a:solidFill>
                <a:latin typeface="system-ui"/>
              </a:rPr>
              <a:t>= </a:t>
            </a:r>
          </a:p>
          <a:p>
            <a:pPr algn="ctr"/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Shall we carry on as before? 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GB" sz="4000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2CE16F95-9F7F-FDE4-835E-DB32AC1B72F8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your master?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6v15-23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2D677-5DD6-214E-FBC8-E2A213718302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21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8F1EF-5CD3-23E2-89C7-A6386011C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3A0237-8ADB-A999-16F2-84F69C08A061}"/>
              </a:ext>
            </a:extLst>
          </p:cNvPr>
          <p:cNvSpPr txBox="1"/>
          <p:nvPr/>
        </p:nvSpPr>
        <p:spPr>
          <a:xfrm>
            <a:off x="499872" y="1993392"/>
            <a:ext cx="111922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Romans 6v15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‘</a:t>
            </a:r>
            <a:r>
              <a:rPr lang="en-GB" sz="4400" dirty="0">
                <a:solidFill>
                  <a:srgbClr val="000000"/>
                </a:solidFill>
                <a:latin typeface="system-ui"/>
              </a:rPr>
              <a:t>S</a:t>
            </a:r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hall we sin’</a:t>
            </a:r>
          </a:p>
          <a:p>
            <a:pPr algn="ctr"/>
            <a:endParaRPr lang="en-GB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= </a:t>
            </a:r>
          </a:p>
          <a:p>
            <a:pPr algn="ctr"/>
            <a:endParaRPr lang="en-GB" sz="16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‘Shall we sin </a:t>
            </a:r>
            <a:r>
              <a:rPr lang="en-GB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just once </a:t>
            </a:r>
            <a:r>
              <a:rPr lang="en-GB" sz="4400" dirty="0">
                <a:solidFill>
                  <a:srgbClr val="000000"/>
                </a:solidFill>
                <a:effectLst/>
                <a:latin typeface="system-ui"/>
              </a:rPr>
              <a:t>since  ….’  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GB" sz="4000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8B0BD7CD-5373-B3BE-A3C8-E4FB0A8C8D07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your master?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6v15-23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609A2-6B21-9EC5-6F51-AF9E43925D93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3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7D0F-7081-9653-F0FB-CF0754EA0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8EA0F-78A2-64A8-6012-8C64FC16F305}"/>
              </a:ext>
            </a:extLst>
          </p:cNvPr>
          <p:cNvSpPr txBox="1"/>
          <p:nvPr/>
        </p:nvSpPr>
        <p:spPr>
          <a:xfrm>
            <a:off x="435864" y="1993392"/>
            <a:ext cx="1119225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2nd key to experiencing the full blessings of Jesus</a:t>
            </a:r>
            <a:r>
              <a:rPr lang="en-GB" sz="360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algn="ctr"/>
            <a:endParaRPr lang="en-GB" sz="4400" dirty="0">
              <a:solidFill>
                <a:srgbClr val="000000"/>
              </a:solidFill>
              <a:effectLst/>
              <a:latin typeface="system-ui"/>
            </a:endParaRPr>
          </a:p>
          <a:p>
            <a:pPr algn="ctr"/>
            <a:r>
              <a:rPr lang="en-GB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Full commitment to Jesus 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GB" sz="4000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2C2BCB36-9029-A61D-1C6C-C011890D6CD4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your master?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6v15-23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8F14AC-26EE-14B4-9124-BD7CFCBEFACF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5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5E0A1-715A-FDDC-60A0-469DDC1FA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19FD2-C6B8-924D-D7F8-4CEFCE6DDB4E}"/>
              </a:ext>
            </a:extLst>
          </p:cNvPr>
          <p:cNvSpPr txBox="1"/>
          <p:nvPr/>
        </p:nvSpPr>
        <p:spPr>
          <a:xfrm>
            <a:off x="499872" y="1947672"/>
            <a:ext cx="111922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Obedience opens the way to victory </a:t>
            </a:r>
          </a:p>
          <a:p>
            <a:pPr algn="ctr"/>
            <a:endParaRPr lang="en-GB" sz="4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algn="ctr"/>
            <a:r>
              <a:rPr 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Disobedience opens the door to defeat and powerlessness.</a:t>
            </a:r>
            <a:endParaRPr lang="en-GB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74380608-AEE2-947C-986E-DC50684576EA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your master?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6v15-23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BEE227-B9A2-E807-EA39-10475499A900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4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Sitka Heading</vt:lpstr>
      <vt:lpstr>system-ui</vt:lpstr>
      <vt:lpstr>Verdana</vt:lpstr>
      <vt:lpstr>Office Theme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11</cp:revision>
  <dcterms:created xsi:type="dcterms:W3CDTF">2025-02-02T07:50:40Z</dcterms:created>
  <dcterms:modified xsi:type="dcterms:W3CDTF">2025-03-16T16:08:45Z</dcterms:modified>
</cp:coreProperties>
</file>