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25C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9D45-E032-5DBD-A804-8ED5EA8C0A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9EBDC6-B887-AF8D-452F-37CB60A685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B0CD9-1D33-5ED4-1B29-CC3279F0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98CB41-C0DC-AA6C-6CE7-9DFCB686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B0061-0236-FF60-7373-68A26F97D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898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815E-F236-BDDE-0802-724FC89C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356EB-7BD1-376A-7F45-244DB03DA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0876E-24A4-8454-3066-834CA709D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FD7B1-B945-AE8E-175F-04CB6CF22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096521-6185-ED8D-D83B-D2ACC724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72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A794E4-79BE-26D1-BB2D-16E015717E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7F85A2-A6B9-883C-161E-D04DC4E1D5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D5709-20E7-EECA-A6BA-978D70140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61E48-0808-1406-00E9-652DAC00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C4AD4-AB72-0064-80ED-D44885F90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7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0CBD-535F-EB66-85FC-CBB670122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0FEAA-BF6D-B017-B278-987D4BC05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80F63F-36D4-3419-BB90-2A1DF4B98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81233-A520-AA52-5DA7-FC746803B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FEC42-767A-561F-3E34-0F3F5E85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0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F95C2-29DB-9890-376B-8735EDDF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82547-4A11-D1E5-41C7-181F077B7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DF44C-D842-1CDC-7FC1-2AE7520ED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AF56D-10D4-3CB1-EBAC-8DD639CB7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5347DE-392E-28F7-24E5-DBC93DF9E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126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C3257-F5CE-A399-B92A-16023E5ED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880E8-1FCE-08C0-30DB-62C670C581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1DC9EF-E043-21DC-356E-FD862B9AE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D2E5F-EE4E-8BD9-1CB3-AA47ED5E1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CEF1-7069-4359-9B39-CC6090A7D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91F0A5-4C24-0C67-7C21-F1AB4AFAD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726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5B315-F61A-765E-E814-882431306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F2A0B-CF21-516C-CFFE-8C9B2E64E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E4F92-5955-EDEE-B9ED-341294AD53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FC5496-F0BD-5564-C9EF-A859A9355E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301F3C-893B-CC66-C6FB-C567CEDD5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AC822F-54CB-4ADF-D5B8-D404907A4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89FE1E-C6E3-4DD0-9984-0EC7AD64E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1434F5-1B48-2493-1545-A7C815E04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465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85891-7FBF-6585-E61B-668C9052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67C417-4600-AD35-2E0C-8B5886DFC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96B15E-14BE-9849-1771-79A1CF76E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C4DB6E-F7ED-7843-89F6-3BAE2D083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6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045C84-2149-5098-4EE3-6B944ACEE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8497C1-589F-5737-FA6F-CCA3720AF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20A4C-93A2-BF97-9D04-5F0BB663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314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47F32-FA4A-05A5-E7E6-C3FF96760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E6F0B-C54D-FC6E-B831-851F5DB5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6983A7-F053-A4BF-8BE4-8840991547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3F0900-3FEA-1779-5B7B-C9CE5240E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45481-1526-EF58-6866-DCE72AA8B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58048-2765-9FD8-824B-492221F7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3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B092-7810-BBA5-E26E-78411B7A5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EBC95F-815E-5BDD-A2AF-52859DDD6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749EE-5122-1A51-566C-EC4B07FB3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466D48-B637-3EFB-B671-65842C4B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3080DA-93C9-12D1-A5C6-EA14DB730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B713-36B3-2952-7629-7BD39C3E7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79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480962-7F6B-A4A0-690C-6C252DE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C9FA6-9BA1-9A73-5E26-51E9CB2B8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8BF4C-CC18-4060-27E3-EAB6664233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881DB-0C6F-4301-83F6-15FBBAB4E2C1}" type="datetimeFigureOut">
              <a:rPr lang="en-GB" smtClean="0"/>
              <a:t>09/04/2025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610B-CE18-315C-2E5F-BBFFF8BE5D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61D80-04F7-9791-B56D-035B1474C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73AF-5F95-46C6-A5E1-B44CCFCDE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0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DB4C8BD-67D9-653B-FCD5-ECB94507E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6251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Mothering Sunday 2025</a:t>
            </a:r>
            <a:br>
              <a:rPr lang="en-GB" sz="4400" dirty="0"/>
            </a:b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D240B1-A485-1046-CA34-35D387E7A8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815654"/>
            <a:ext cx="9144000" cy="1655762"/>
          </a:xfrm>
        </p:spPr>
        <p:txBody>
          <a:bodyPr>
            <a:normAutofit/>
          </a:bodyPr>
          <a:lstStyle/>
          <a:p>
            <a:r>
              <a:rPr lang="en-GB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Mary of Bethany</a:t>
            </a:r>
          </a:p>
        </p:txBody>
      </p:sp>
    </p:spTree>
    <p:extLst>
      <p:ext uri="{BB962C8B-B14F-4D97-AF65-F5344CB8AC3E}">
        <p14:creationId xmlns:p14="http://schemas.microsoft.com/office/powerpoint/2010/main" val="2513523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99FC3-A2EA-2ABE-9838-6DC6ACD42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848"/>
            <a:ext cx="12192000" cy="5526151"/>
          </a:xfrm>
        </p:spPr>
        <p:txBody>
          <a:bodyPr>
            <a:normAutofit/>
          </a:bodyPr>
          <a:lstStyle/>
          <a:p>
            <a:pPr marL="712788" lvl="0" indent="-7127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Times New Roman" panose="02020603050405020304" pitchFamily="18" charset="0"/>
              </a:rPr>
              <a:t>Gave Jesus her undivided attention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Times New Roman" panose="02020603050405020304" pitchFamily="18" charset="0"/>
              </a:rPr>
              <a:t>	- </a:t>
            </a:r>
            <a:r>
              <a:rPr lang="en-GB" sz="4000" dirty="0">
                <a:solidFill>
                  <a:srgbClr val="C00000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and was commended for it </a:t>
            </a:r>
            <a:r>
              <a:rPr lang="en-GB" sz="1800" dirty="0">
                <a:latin typeface="Verdana" panose="020B0604030504040204" pitchFamily="34" charset="0"/>
                <a:ea typeface="Times New Roman" panose="02020603050405020304" pitchFamily="18" charset="0"/>
              </a:rPr>
              <a:t>- Luke 10:38-42</a:t>
            </a:r>
            <a:endParaRPr lang="en-GB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82EF0A7-47C3-890C-A979-97728119E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848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Mary of Bethany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58E5440-5878-EC5D-63F9-50173F49F8D6}"/>
              </a:ext>
            </a:extLst>
          </p:cNvPr>
          <p:cNvCxnSpPr/>
          <p:nvPr/>
        </p:nvCxnSpPr>
        <p:spPr>
          <a:xfrm>
            <a:off x="0" y="1069849"/>
            <a:ext cx="12192000" cy="0"/>
          </a:xfrm>
          <a:prstGeom prst="line">
            <a:avLst/>
          </a:prstGeom>
          <a:ln>
            <a:solidFill>
              <a:srgbClr val="C25C9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311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E7A14-536E-B679-78D6-30BC5203F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2267D-66E1-E4EA-8B1F-368C92142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848"/>
            <a:ext cx="12192000" cy="5526151"/>
          </a:xfrm>
        </p:spPr>
        <p:txBody>
          <a:bodyPr>
            <a:normAutofit/>
          </a:bodyPr>
          <a:lstStyle/>
          <a:p>
            <a:pPr marL="712788" lvl="0" indent="-7127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Times New Roman" panose="02020603050405020304" pitchFamily="18" charset="0"/>
              </a:rPr>
              <a:t>Gave Jesus her undivided attention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Times New Roman" panose="02020603050405020304" pitchFamily="18" charset="0"/>
              </a:rPr>
              <a:t>	- </a:t>
            </a:r>
            <a:r>
              <a:rPr lang="en-GB" sz="4000" dirty="0">
                <a:solidFill>
                  <a:srgbClr val="FF9999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and was commended for it </a:t>
            </a:r>
            <a:r>
              <a:rPr lang="en-GB" sz="1800" dirty="0">
                <a:solidFill>
                  <a:srgbClr val="FF9999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Luke 10:38-42</a:t>
            </a:r>
            <a:endParaRPr lang="en-GB" sz="1800" dirty="0">
              <a:solidFill>
                <a:srgbClr val="FF99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0" indent="-7429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 startAt="2"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Went to Jesus for help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	</a:t>
            </a:r>
            <a:r>
              <a:rPr lang="en-GB" sz="4000" dirty="0">
                <a:solidFill>
                  <a:srgbClr val="C00000"/>
                </a:solidFill>
                <a:latin typeface="Bodoni MT" panose="02070603080606020203" pitchFamily="18" charset="0"/>
              </a:rPr>
              <a:t>- and experienced his comfort </a:t>
            </a:r>
            <a:r>
              <a:rPr lang="en-GB" sz="1800" dirty="0">
                <a:latin typeface="Verdana" panose="020B0604030504040204" pitchFamily="34" charset="0"/>
              </a:rPr>
              <a:t>– John 11:1-6</a:t>
            </a:r>
          </a:p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BD4B2B6-C8E6-FE5E-56F0-15B489493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848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Mary of Bethany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0C05D9-4255-18FA-2972-2818CB4AC92E}"/>
              </a:ext>
            </a:extLst>
          </p:cNvPr>
          <p:cNvCxnSpPr/>
          <p:nvPr/>
        </p:nvCxnSpPr>
        <p:spPr>
          <a:xfrm>
            <a:off x="0" y="1069849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181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1B675-D0CC-9FE0-9AC2-37C308D61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A7470-5294-1E6F-26C9-14B56D8B4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849"/>
            <a:ext cx="12192000" cy="35327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'</a:t>
            </a:r>
            <a:r>
              <a:rPr lang="en-GB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Faith</a:t>
            </a:r>
            <a:r>
              <a:rPr lang="en-GB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GB" sz="48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Times New Roman" panose="02020603050405020304" pitchFamily="18" charset="0"/>
              </a:rPr>
              <a:t>believes ahead of time what can only be seen by looking back.’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  <a:buNone/>
            </a:pPr>
            <a:r>
              <a:rPr lang="en-GB" sz="3200" dirty="0">
                <a:latin typeface="Georgia" panose="02040502050405020303" pitchFamily="18" charset="0"/>
              </a:rPr>
              <a:t>Philip Yancey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8050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24C8E0-3F3C-1057-F2E9-81B755A38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5F5C5-F334-5901-0788-14CA7A30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31848"/>
            <a:ext cx="12192000" cy="5526151"/>
          </a:xfrm>
        </p:spPr>
        <p:txBody>
          <a:bodyPr>
            <a:normAutofit/>
          </a:bodyPr>
          <a:lstStyle/>
          <a:p>
            <a:pPr marL="712788" lvl="0" indent="-712788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GB" sz="4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Times New Roman" panose="02020603050405020304" pitchFamily="18" charset="0"/>
              </a:rPr>
              <a:t>Gave Jesus her undivided attention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000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  <a:ea typeface="Times New Roman" panose="02020603050405020304" pitchFamily="18" charset="0"/>
              </a:rPr>
              <a:t>	- </a:t>
            </a:r>
            <a:r>
              <a:rPr lang="en-GB" sz="4000" dirty="0">
                <a:solidFill>
                  <a:srgbClr val="FF9999"/>
                </a:solidFill>
                <a:latin typeface="Bodoni MT" panose="02070603080606020203" pitchFamily="18" charset="0"/>
                <a:ea typeface="Times New Roman" panose="02020603050405020304" pitchFamily="18" charset="0"/>
              </a:rPr>
              <a:t>and was commended for it </a:t>
            </a:r>
            <a:r>
              <a:rPr lang="en-GB" sz="1800" dirty="0">
                <a:solidFill>
                  <a:srgbClr val="FF9999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- Luke 10:38-42</a:t>
            </a:r>
            <a:endParaRPr lang="en-GB" sz="1800" dirty="0">
              <a:solidFill>
                <a:srgbClr val="FF99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0" indent="-74295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2"/>
            </a:pPr>
            <a:r>
              <a:rPr lang="en-GB" sz="4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Went to Jesus for help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000" b="1" dirty="0">
                <a:solidFill>
                  <a:srgbClr val="FF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	</a:t>
            </a:r>
            <a:r>
              <a:rPr lang="en-GB" sz="4000" dirty="0">
                <a:solidFill>
                  <a:srgbClr val="FF9999"/>
                </a:solidFill>
                <a:latin typeface="Bodoni MT" panose="02070603080606020203" pitchFamily="18" charset="0"/>
              </a:rPr>
              <a:t>- and experienced his comfort </a:t>
            </a:r>
            <a:r>
              <a:rPr lang="en-GB" sz="1800" dirty="0">
                <a:solidFill>
                  <a:srgbClr val="FF9999"/>
                </a:solidFill>
                <a:latin typeface="Verdana" panose="020B0604030504040204" pitchFamily="34" charset="0"/>
              </a:rPr>
              <a:t>– John 11:1-6</a:t>
            </a:r>
          </a:p>
          <a:p>
            <a:pPr marL="742950" lvl="0" indent="-742950">
              <a:lnSpc>
                <a:spcPct val="100000"/>
              </a:lnSpc>
              <a:spcBef>
                <a:spcPts val="1200"/>
              </a:spcBef>
              <a:buFont typeface="+mj-lt"/>
              <a:buAutoNum type="arabicPeriod" startAt="3"/>
            </a:pPr>
            <a:r>
              <a:rPr lang="en-GB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Mary worshipped Jesus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GB" sz="4000" dirty="0">
                <a:solidFill>
                  <a:srgbClr val="C00000"/>
                </a:solidFill>
                <a:latin typeface="Bodoni MT" panose="02070603080606020203" pitchFamily="18" charset="0"/>
              </a:rPr>
              <a:t>	- and left a lasting legacy </a:t>
            </a:r>
            <a:r>
              <a:rPr lang="en-GB" sz="1800" dirty="0">
                <a:latin typeface="Verdana" panose="020B0604030504040204" pitchFamily="34" charset="0"/>
              </a:rPr>
              <a:t>– Matthew 26v6-13</a:t>
            </a:r>
          </a:p>
          <a:p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6D38853-B01D-000D-EE24-DE1375132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9848"/>
          </a:xfrm>
        </p:spPr>
        <p:txBody>
          <a:bodyPr>
            <a:normAutofit/>
          </a:bodyPr>
          <a:lstStyle/>
          <a:p>
            <a:pPr algn="ctr"/>
            <a:r>
              <a:rPr lang="en-GB" sz="6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Mary of Bethany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9376BE-338B-0C0B-06C6-507BA2B882E1}"/>
              </a:ext>
            </a:extLst>
          </p:cNvPr>
          <p:cNvCxnSpPr/>
          <p:nvPr/>
        </p:nvCxnSpPr>
        <p:spPr>
          <a:xfrm>
            <a:off x="0" y="1069849"/>
            <a:ext cx="12192000" cy="0"/>
          </a:xfrm>
          <a:prstGeom prst="line">
            <a:avLst/>
          </a:prstGeom>
          <a:ln>
            <a:solidFill>
              <a:srgbClr val="C0000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501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Bodoni MT</vt:lpstr>
      <vt:lpstr>Calibri</vt:lpstr>
      <vt:lpstr>Calibri Light</vt:lpstr>
      <vt:lpstr>Georgia</vt:lpstr>
      <vt:lpstr>Times New Roman</vt:lpstr>
      <vt:lpstr>Verdana</vt:lpstr>
      <vt:lpstr>Office Theme</vt:lpstr>
      <vt:lpstr>Mothering Sunday 2025 </vt:lpstr>
      <vt:lpstr>Mary of Bethany</vt:lpstr>
      <vt:lpstr>Mary of Bethany</vt:lpstr>
      <vt:lpstr>PowerPoint Presentation</vt:lpstr>
      <vt:lpstr>Mary of Bethany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Stuart Balmer</dc:creator>
  <cp:lastModifiedBy>Martin Aylett</cp:lastModifiedBy>
  <cp:revision>1</cp:revision>
  <dcterms:created xsi:type="dcterms:W3CDTF">2025-03-28T09:46:24Z</dcterms:created>
  <dcterms:modified xsi:type="dcterms:W3CDTF">2025-04-09T12:19:53Z</dcterms:modified>
</cp:coreProperties>
</file>