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6" autoAdjust="0"/>
    <p:restoredTop sz="94660"/>
  </p:normalViewPr>
  <p:slideViewPr>
    <p:cSldViewPr snapToGrid="0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2663F-E01E-4F19-9B11-4079E06A3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5DD7A-3501-4E07-842C-29BAF471F7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5A802-CF6A-4FEE-99BE-0F98B1A3F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F9765-D942-4024-83C1-9F5B89C3F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CBF90-0AD1-4238-95CB-196235939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58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EF66C-64FC-4128-8603-E8494BD5C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E52ECC-72F7-48BA-9213-1A04C0185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FBD10-E79B-4C4A-9677-3A64E252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41141-C831-442C-89A6-F54884B68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23399-950B-4B91-99D2-45227F1A1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999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9A98FD-8638-4873-8777-28E76A37F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7B7C4D-0D26-4F1A-87AF-9A90DEDB60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C2BBF-48FF-4B5D-90EF-FE673EE06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8BFAE3-330D-4B78-B19A-62A9B00A9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7E9A12-B0D2-4393-8710-8104F1C4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5569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E480F-4EFD-46A7-AEAB-0843D506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7B292-CC6C-4604-9414-EB4C44960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88CE1B-1368-4D2D-B8D6-927B2DC4A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DF8C4-FF23-41AB-872B-B601BF524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210F7-563D-4016-96F7-9E6E05250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847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D4497-ACDE-488B-9E67-0F88F4BBE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1EA68-B38C-4729-9FB0-968B13456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BBCD3-A8C9-442F-BDCB-FA408F1CC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BD171F-6E83-41B8-B469-775AB324D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4298-50C2-4324-A194-A02513E53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092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9729D-2843-4F7F-829E-857CE9825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D114F4-0487-46DF-938E-5EB6014D2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24E797-174B-4567-B4FB-7E479DCB90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EAE133-135E-417D-86E1-FDCD6A5DD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A86EEB-DB1E-4180-9EF8-EE575ED06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0259F-BAE6-4D8D-84BA-A6FA327C9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88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69843-D9D4-45B8-AD62-3610B0683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099B4F-5957-4BB6-BE45-1C4F74992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BD812D-1C1B-4F78-B850-4AB55078A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420EC1-E63C-4240-B9B8-16B5FA6828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341253-9BFC-4C81-B802-CD7B20A95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CEB9C7-F017-4AC1-94A5-9A1C64FBE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309A1B-0022-42C7-A1D0-8F42CD6E4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36444BC-6914-47D4-BE4D-621F4433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733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F8BBA-2924-4F78-909A-B49BB3E2D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73285D-201D-4019-B2C4-6925D8FE0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63EFC6-89D8-4C35-80BE-1841D80E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06250E-7D18-428D-BDAD-201793ED3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086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A63305-707F-47E4-9687-68809EC60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1A55EA-6E7D-4830-B19F-3682A0575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E3E5A-B2AE-4051-B92B-C293DFA0E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52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BF538-75FC-4E46-9868-7AC484785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A4314-E1F5-49EB-A75E-B63A4758F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4C8C2E-EEE7-41EB-8FB1-1768C63E73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01E2C-4B7F-4460-9C3F-A561BEA30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47558B-56D3-42B8-9872-7C8ECBF63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6168D-81AE-47DE-87F8-734EF925C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904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6AAF1-B0B9-4615-A790-8AC81548C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386625-4CD9-413B-AF10-F0072CE3FF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F19365-8C66-4CC9-9E3B-BB45555ED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06357-D443-45D7-A1AB-ACC93879B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354538-B043-48AF-9238-C24E1FBC0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F1592-7018-47DA-ABD7-E55CE86E1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205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3F3695-341F-44AA-B916-D722E59A9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9624D-5C13-4108-8362-56E5595BB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A9CB-CEE7-40D4-9583-A5605B0880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6FFAE-D923-4912-BA6D-7919ADEF791E}" type="datetimeFigureOut">
              <a:rPr lang="en-GB" smtClean="0"/>
              <a:t>06/02/2023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F41659-8CDB-419E-9977-348F6CE5B2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2E372-EC6C-4281-97BA-6C15E4F447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CB17-E353-45E3-B804-2E9FB161D32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8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A4DC7-8734-45E5-9FC0-950C2B19E7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2658" y="2975897"/>
            <a:ext cx="8986684" cy="906206"/>
          </a:xfrm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Light" panose="020B0502040204020203" pitchFamily="34" charset="0"/>
                <a:cs typeface="Segoe UI Light" panose="020B0502040204020203" pitchFamily="34" charset="0"/>
              </a:rPr>
              <a:t>Can I Really Trust Jesus?</a:t>
            </a:r>
          </a:p>
        </p:txBody>
      </p:sp>
    </p:spTree>
    <p:extLst>
      <p:ext uri="{BB962C8B-B14F-4D97-AF65-F5344CB8AC3E}">
        <p14:creationId xmlns:p14="http://schemas.microsoft.com/office/powerpoint/2010/main" val="1167130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FDAF615F-6A8E-4D34-9126-7CBBE790C1FB}"/>
              </a:ext>
            </a:extLst>
          </p:cNvPr>
          <p:cNvSpPr txBox="1"/>
          <p:nvPr/>
        </p:nvSpPr>
        <p:spPr>
          <a:xfrm>
            <a:off x="895964" y="612844"/>
            <a:ext cx="10400072" cy="563231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48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Do you have faith to…</a:t>
            </a:r>
          </a:p>
          <a:p>
            <a:endParaRPr lang="en-GB" sz="9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endParaRPr lang="en-GB" sz="9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en-GB" sz="4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…wait for God?</a:t>
            </a:r>
          </a:p>
          <a:p>
            <a:pPr marL="1143000" indent="-1143000">
              <a:buFont typeface="+mj-lt"/>
              <a:buAutoNum type="arabicPeriod"/>
            </a:pPr>
            <a:endParaRPr lang="en-GB" sz="4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en-GB" sz="4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…know God is bigger than your ‘what if’s &amp; if only’s’?</a:t>
            </a:r>
          </a:p>
          <a:p>
            <a:pPr marL="1143000" indent="-1143000">
              <a:buFont typeface="+mj-lt"/>
              <a:buAutoNum type="arabicPeriod"/>
            </a:pPr>
            <a:endParaRPr lang="en-GB" sz="4000" dirty="0">
              <a:solidFill>
                <a:schemeClr val="bg1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1143000" indent="-1143000">
              <a:buFont typeface="+mj-lt"/>
              <a:buAutoNum type="arabicPeriod"/>
            </a:pPr>
            <a:r>
              <a:rPr lang="en-GB" sz="4000" dirty="0">
                <a:solidFill>
                  <a:schemeClr val="bg1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…believe even when everything around you is failing?</a:t>
            </a:r>
          </a:p>
        </p:txBody>
      </p:sp>
    </p:spTree>
    <p:extLst>
      <p:ext uri="{BB962C8B-B14F-4D97-AF65-F5344CB8AC3E}">
        <p14:creationId xmlns:p14="http://schemas.microsoft.com/office/powerpoint/2010/main" val="3511297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 Light</vt:lpstr>
      <vt:lpstr>Office Theme</vt:lpstr>
      <vt:lpstr>Can I Really Trust Jesus?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Really Trust Jesus?</dc:title>
  <dc:creator>Paul</dc:creator>
  <cp:lastModifiedBy>Martin Aylett</cp:lastModifiedBy>
  <cp:revision>3</cp:revision>
  <dcterms:created xsi:type="dcterms:W3CDTF">2023-01-27T15:30:45Z</dcterms:created>
  <dcterms:modified xsi:type="dcterms:W3CDTF">2023-02-06T17:48:29Z</dcterms:modified>
</cp:coreProperties>
</file>