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2" r:id="rId4"/>
    <p:sldId id="275" r:id="rId5"/>
    <p:sldId id="274" r:id="rId6"/>
    <p:sldId id="257" r:id="rId7"/>
    <p:sldId id="260" r:id="rId8"/>
    <p:sldId id="271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69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8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9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3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7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1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1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6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7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1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9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7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3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6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EA5A4F-F2DC-4F3F-9627-D2F29D03D26E}" type="datetimeFigureOut">
              <a:rPr lang="en-GB" smtClean="0"/>
              <a:t>24/05/2026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4DB5FF-C0A8-417C-A13D-6C7E01B7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87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3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5230F-1E9A-6413-190A-D4C17669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6768-AC0D-C36C-FAB1-77B6EFAD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1FF7-E08D-4DDD-1210-5A4F246E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Report the queen heard </a:t>
            </a:r>
          </a:p>
          <a:p>
            <a:pPr marL="1252538" indent="-447675"/>
            <a:r>
              <a:rPr lang="en-GB" sz="4000" dirty="0">
                <a:latin typeface="Aptos" panose="020B0004020202020204" pitchFamily="34" charset="0"/>
              </a:rPr>
              <a:t>about what Solomon was and did </a:t>
            </a:r>
            <a:r>
              <a:rPr lang="en-GB" sz="3200" dirty="0">
                <a:latin typeface="Aptos" panose="020B0004020202020204" pitchFamily="34" charset="0"/>
              </a:rPr>
              <a:t>- v1 </a:t>
            </a:r>
            <a:endParaRPr lang="en-GB" sz="4000" dirty="0">
              <a:latin typeface="Aptos" panose="020B0004020202020204" pitchFamily="34" charset="0"/>
            </a:endParaRPr>
          </a:p>
          <a:p>
            <a:pPr marL="1252538" indent="-447675"/>
            <a:r>
              <a:rPr lang="en-GB" sz="4000" dirty="0">
                <a:latin typeface="Aptos" panose="020B0004020202020204" pitchFamily="34" charset="0"/>
              </a:rPr>
              <a:t>about Solomon’s relationship with the Lord </a:t>
            </a:r>
            <a:r>
              <a:rPr lang="en-GB" sz="3200" dirty="0">
                <a:latin typeface="Aptos" panose="020B0004020202020204" pitchFamily="34" charset="0"/>
              </a:rPr>
              <a:t>– v1 </a:t>
            </a: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3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16585-4936-F685-E8FF-20FDF2DC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D5EA-CB24-48CA-1F09-22D5EED6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553F-3D52-172A-D6C4-29BE1617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Report the queen heard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– v1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Reality the queen found </a:t>
            </a:r>
            <a:r>
              <a:rPr lang="en-GB" sz="2800" dirty="0">
                <a:latin typeface="Aptos" panose="020B0004020202020204" pitchFamily="34" charset="0"/>
              </a:rPr>
              <a:t>- v7</a:t>
            </a:r>
            <a:endParaRPr lang="en-GB" sz="4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sz="4000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2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FC39D-D003-8790-303B-DFBFC16D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1793-3259-C8A8-C0D3-D0444E5E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B60B-7FB0-889E-8DE3-F5EB8F3D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Report the queen heard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– v1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Reality the queen found </a:t>
            </a:r>
            <a:r>
              <a:rPr lang="en-GB" sz="2800" dirty="0">
                <a:latin typeface="Aptos" panose="020B0004020202020204" pitchFamily="34" charset="0"/>
              </a:rPr>
              <a:t>- v7</a:t>
            </a:r>
            <a:endParaRPr lang="en-GB" sz="4000" dirty="0">
              <a:latin typeface="Aptos" panose="020B0004020202020204" pitchFamily="34" charset="0"/>
            </a:endParaRPr>
          </a:p>
          <a:p>
            <a:pPr marL="1252538" lvl="1" indent="-357188"/>
            <a:r>
              <a:rPr lang="en-GB" sz="3600" dirty="0">
                <a:latin typeface="Aptos" panose="020B0004020202020204" pitchFamily="34" charset="0"/>
              </a:rPr>
              <a:t>The reality was better than the rumour</a:t>
            </a:r>
          </a:p>
          <a:p>
            <a:pPr marL="0" indent="0">
              <a:buNone/>
            </a:pPr>
            <a:endParaRPr lang="en-GB" sz="4000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2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31DD9-8333-3E6A-C338-48158306A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E012-9040-0663-E6DF-1E47067A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E033-A23B-CC8A-A783-93BDEBDE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Report the queen heard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– v1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Reality the queen found </a:t>
            </a:r>
            <a:r>
              <a:rPr lang="en-GB" sz="2800" dirty="0">
                <a:latin typeface="Aptos" panose="020B0004020202020204" pitchFamily="34" charset="0"/>
              </a:rPr>
              <a:t>- v7</a:t>
            </a:r>
            <a:endParaRPr lang="en-GB" sz="4000" dirty="0">
              <a:latin typeface="Aptos" panose="020B0004020202020204" pitchFamily="34" charset="0"/>
            </a:endParaRPr>
          </a:p>
          <a:p>
            <a:pPr marL="1252538" lvl="1" indent="-357188"/>
            <a:r>
              <a:rPr lang="en-GB" sz="3600" dirty="0">
                <a:latin typeface="Aptos" panose="020B0004020202020204" pitchFamily="34" charset="0"/>
              </a:rPr>
              <a:t>The reality was better than the rumour</a:t>
            </a:r>
          </a:p>
          <a:p>
            <a:pPr marL="1252538" lvl="1" indent="-357188"/>
            <a:r>
              <a:rPr lang="en-GB" sz="3600" dirty="0">
                <a:latin typeface="Aptos" panose="020B0004020202020204" pitchFamily="34" charset="0"/>
              </a:rPr>
              <a:t>Jesus is better than Solomon! </a:t>
            </a:r>
          </a:p>
          <a:p>
            <a:pPr marL="742950" indent="-742950">
              <a:buFont typeface="+mj-lt"/>
              <a:buAutoNum type="arabicPeriod"/>
            </a:pPr>
            <a:endParaRPr lang="en-GB" sz="4000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9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B0EB-6DE0-C767-310C-1A8550635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7E73B-B54C-7589-D1B7-83EAAC0F08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7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73EF4-42BF-544D-9D79-D4E9CB037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45D1-103C-8016-A2E2-512198A9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E95B2-FDB1-9B76-A8EC-DAEE20D1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Report the queen heard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– v1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Reality the queen found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- v7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Response the queen made </a:t>
            </a:r>
            <a:r>
              <a:rPr lang="en-GB" sz="2800" dirty="0">
                <a:latin typeface="Aptos" panose="020B0004020202020204" pitchFamily="34" charset="0"/>
              </a:rPr>
              <a:t>– v5-10</a:t>
            </a:r>
            <a:endParaRPr lang="en-GB" sz="4000" dirty="0">
              <a:latin typeface="Aptos" panose="020B0004020202020204" pitchFamily="34" charset="0"/>
            </a:endParaRPr>
          </a:p>
          <a:p>
            <a:pPr marL="1435100" indent="-447675">
              <a:buNone/>
            </a:pPr>
            <a:endParaRPr lang="en-GB" sz="4000" dirty="0">
              <a:latin typeface="Aptos" panose="020B00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GB" sz="4000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0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93C0D-4CF3-904E-67CC-A44D8B7EA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7E4A-C5F2-7DB9-FC02-26918F08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EBDA-472C-85F9-F76D-DCCE7852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Report the queen heard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– v1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Reality the queen found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- v7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Response the queen made </a:t>
            </a:r>
            <a:r>
              <a:rPr lang="en-GB" sz="2800" dirty="0">
                <a:latin typeface="Aptos" panose="020B0004020202020204" pitchFamily="34" charset="0"/>
              </a:rPr>
              <a:t>– v5-10</a:t>
            </a:r>
            <a:endParaRPr lang="en-GB" sz="4000" dirty="0">
              <a:latin typeface="Aptos" panose="020B0004020202020204" pitchFamily="34" charset="0"/>
            </a:endParaRPr>
          </a:p>
          <a:p>
            <a:pPr marL="1558925" indent="-571500"/>
            <a:r>
              <a:rPr lang="en-GB" sz="4000" dirty="0">
                <a:latin typeface="Aptos" panose="020B0004020202020204" pitchFamily="34" charset="0"/>
              </a:rPr>
              <a:t>She was ‘overwhelmed’</a:t>
            </a:r>
          </a:p>
          <a:p>
            <a:pPr marL="742950" indent="-742950">
              <a:buFont typeface="+mj-lt"/>
              <a:buAutoNum type="arabicPeriod"/>
            </a:pPr>
            <a:endParaRPr lang="en-GB" sz="4000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F9B67-CD33-DD3D-C57C-F8B93B00D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C715-A759-E488-AB3B-9697DF2A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72E9-C184-F157-854B-2ABCD413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Report the queen heard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– v1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Reality the queen found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- v7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Response the queen made </a:t>
            </a:r>
            <a:r>
              <a:rPr lang="en-GB" sz="2800" dirty="0">
                <a:latin typeface="Aptos" panose="020B0004020202020204" pitchFamily="34" charset="0"/>
              </a:rPr>
              <a:t>– v5-10</a:t>
            </a:r>
            <a:endParaRPr lang="en-GB" sz="4000" dirty="0">
              <a:latin typeface="Aptos" panose="020B0004020202020204" pitchFamily="34" charset="0"/>
            </a:endParaRPr>
          </a:p>
          <a:p>
            <a:pPr marL="1558925" indent="-571500"/>
            <a:r>
              <a:rPr lang="en-GB" sz="4000" dirty="0">
                <a:solidFill>
                  <a:schemeClr val="tx1">
                    <a:lumMod val="65000"/>
                  </a:schemeClr>
                </a:solidFill>
                <a:latin typeface="Aptos" panose="020B0004020202020204" pitchFamily="34" charset="0"/>
              </a:rPr>
              <a:t>She was ‘overwhelmed’</a:t>
            </a:r>
          </a:p>
          <a:p>
            <a:pPr marL="1558925" indent="-571500"/>
            <a:r>
              <a:rPr lang="en-GB" sz="4000" dirty="0">
                <a:latin typeface="Aptos" panose="020B0004020202020204" pitchFamily="34" charset="0"/>
              </a:rPr>
              <a:t>She spoke about the joy of the people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>
              <a:latin typeface="Aptos" panose="020B00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GB" sz="4000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5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91B1B-F379-1EF0-6014-08C4824D6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994A-E707-C564-94AC-9C33DE73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0A32-B772-831E-CCAD-FDA6B0A3D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Report the queen heard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– v1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Reality the queen found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- v7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Response the queen made </a:t>
            </a:r>
            <a:r>
              <a:rPr lang="en-GB" sz="2800" dirty="0">
                <a:latin typeface="Aptos" panose="020B0004020202020204" pitchFamily="34" charset="0"/>
              </a:rPr>
              <a:t>– v5-10</a:t>
            </a:r>
            <a:endParaRPr lang="en-GB" sz="4000" dirty="0">
              <a:latin typeface="Aptos" panose="020B0004020202020204" pitchFamily="34" charset="0"/>
            </a:endParaRPr>
          </a:p>
          <a:p>
            <a:pPr marL="1558925" indent="-571500"/>
            <a:r>
              <a:rPr lang="en-GB" sz="4000" dirty="0">
                <a:solidFill>
                  <a:schemeClr val="tx1">
                    <a:lumMod val="65000"/>
                  </a:schemeClr>
                </a:solidFill>
                <a:latin typeface="Aptos" panose="020B0004020202020204" pitchFamily="34" charset="0"/>
              </a:rPr>
              <a:t>She was ‘overwhelmed’</a:t>
            </a:r>
          </a:p>
          <a:p>
            <a:pPr marL="1558925" indent="-571500"/>
            <a:r>
              <a:rPr lang="en-GB" sz="4000" dirty="0">
                <a:solidFill>
                  <a:schemeClr val="tx1">
                    <a:lumMod val="65000"/>
                  </a:schemeClr>
                </a:solidFill>
                <a:latin typeface="Aptos" panose="020B0004020202020204" pitchFamily="34" charset="0"/>
              </a:rPr>
              <a:t>She spoke about the joy of the people</a:t>
            </a:r>
          </a:p>
          <a:p>
            <a:pPr marL="1558925" indent="-571500"/>
            <a:r>
              <a:rPr lang="en-GB" sz="4000" dirty="0">
                <a:latin typeface="Aptos" panose="020B0004020202020204" pitchFamily="34" charset="0"/>
              </a:rPr>
              <a:t>She praised the kings God</a:t>
            </a:r>
            <a:endParaRPr lang="en-GB" sz="4000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77B27-5BDC-093A-B482-C4FC26348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BEEE-8968-0CFF-FC3A-030CEED7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5118-C81A-C932-F861-B21E5AEA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Report </a:t>
            </a: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queen heard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– v1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The Reality the queen found 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- v7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Response the queen made </a:t>
            </a:r>
            <a:r>
              <a:rPr lang="en-GB" sz="2800" dirty="0">
                <a:latin typeface="Aptos" panose="020B0004020202020204" pitchFamily="34" charset="0"/>
              </a:rPr>
              <a:t>– v5-10</a:t>
            </a:r>
            <a:endParaRPr lang="en-GB" sz="4000" dirty="0">
              <a:latin typeface="Aptos" panose="020B0004020202020204" pitchFamily="34" charset="0"/>
            </a:endParaRPr>
          </a:p>
          <a:p>
            <a:pPr marL="1558925" indent="-571500"/>
            <a:r>
              <a:rPr lang="en-GB" sz="4000" dirty="0">
                <a:solidFill>
                  <a:schemeClr val="tx1">
                    <a:lumMod val="65000"/>
                  </a:schemeClr>
                </a:solidFill>
                <a:latin typeface="Aptos" panose="020B0004020202020204" pitchFamily="34" charset="0"/>
              </a:rPr>
              <a:t>She was ‘overwhelmed’</a:t>
            </a:r>
          </a:p>
          <a:p>
            <a:pPr marL="1558925" indent="-571500"/>
            <a:r>
              <a:rPr lang="en-GB" sz="4000" dirty="0">
                <a:solidFill>
                  <a:schemeClr val="tx1">
                    <a:lumMod val="65000"/>
                  </a:schemeClr>
                </a:solidFill>
                <a:latin typeface="Aptos" panose="020B0004020202020204" pitchFamily="34" charset="0"/>
              </a:rPr>
              <a:t>She spoke about the joy of the people</a:t>
            </a:r>
          </a:p>
          <a:p>
            <a:pPr marL="1558925" indent="-571500"/>
            <a:r>
              <a:rPr lang="en-GB" sz="4000" dirty="0">
                <a:solidFill>
                  <a:schemeClr val="tx1">
                    <a:lumMod val="65000"/>
                  </a:schemeClr>
                </a:solidFill>
                <a:latin typeface="Aptos" panose="020B0004020202020204" pitchFamily="34" charset="0"/>
              </a:rPr>
              <a:t>She praised God</a:t>
            </a:r>
          </a:p>
          <a:p>
            <a:pPr marL="1558925" indent="-571500"/>
            <a:r>
              <a:rPr lang="en-GB" sz="4000" dirty="0">
                <a:latin typeface="Aptos" panose="020B0004020202020204" pitchFamily="34" charset="0"/>
              </a:rPr>
              <a:t>She lavished gifts on the king 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>
              <a:latin typeface="Aptos" panose="020B00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GB" sz="4000" b="1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6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881A6-55E5-5F85-F1DC-907F2C6D6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E6A5-A61B-2820-3EC0-325915E1D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3" y="2314106"/>
            <a:ext cx="12118848" cy="1405468"/>
          </a:xfrm>
        </p:spPr>
        <p:txBody>
          <a:bodyPr anchor="ctr">
            <a:normAutofit/>
          </a:bodyPr>
          <a:lstStyle/>
          <a:p>
            <a:r>
              <a:rPr lang="en-GB" sz="6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F36ED-CF83-A616-9A13-A30F2AD69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871" y="3937676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+mj-ea"/>
                <a:cs typeface="+mj-cs"/>
              </a:rPr>
              <a:t>1 Kings 10v7</a:t>
            </a:r>
          </a:p>
        </p:txBody>
      </p:sp>
    </p:spTree>
    <p:extLst>
      <p:ext uri="{BB962C8B-B14F-4D97-AF65-F5344CB8AC3E}">
        <p14:creationId xmlns:p14="http://schemas.microsoft.com/office/powerpoint/2010/main" val="202777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5F583-C601-F0C4-1A1A-BB82D4063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7204929-2C54-465F-07C4-FF61FE4EABAE}"/>
              </a:ext>
            </a:extLst>
          </p:cNvPr>
          <p:cNvSpPr/>
          <p:nvPr/>
        </p:nvSpPr>
        <p:spPr>
          <a:xfrm>
            <a:off x="685288" y="4425657"/>
            <a:ext cx="2566757" cy="2432343"/>
          </a:xfrm>
          <a:custGeom>
            <a:avLst/>
            <a:gdLst>
              <a:gd name="connsiteX0" fmla="*/ 1331270 w 2566757"/>
              <a:gd name="connsiteY0" fmla="*/ 36615 h 2432343"/>
              <a:gd name="connsiteX1" fmla="*/ 1102670 w 2566757"/>
              <a:gd name="connsiteY1" fmla="*/ 18327 h 2432343"/>
              <a:gd name="connsiteX2" fmla="*/ 910646 w 2566757"/>
              <a:gd name="connsiteY2" fmla="*/ 39 h 2432343"/>
              <a:gd name="connsiteX3" fmla="*/ 426014 w 2566757"/>
              <a:gd name="connsiteY3" fmla="*/ 27471 h 2432343"/>
              <a:gd name="connsiteX4" fmla="*/ 288854 w 2566757"/>
              <a:gd name="connsiteY4" fmla="*/ 73191 h 2432343"/>
              <a:gd name="connsiteX5" fmla="*/ 215702 w 2566757"/>
              <a:gd name="connsiteY5" fmla="*/ 146343 h 2432343"/>
              <a:gd name="connsiteX6" fmla="*/ 41966 w 2566757"/>
              <a:gd name="connsiteY6" fmla="*/ 502959 h 2432343"/>
              <a:gd name="connsiteX7" fmla="*/ 5390 w 2566757"/>
              <a:gd name="connsiteY7" fmla="*/ 749847 h 2432343"/>
              <a:gd name="connsiteX8" fmla="*/ 41966 w 2566757"/>
              <a:gd name="connsiteY8" fmla="*/ 1152183 h 2432343"/>
              <a:gd name="connsiteX9" fmla="*/ 105974 w 2566757"/>
              <a:gd name="connsiteY9" fmla="*/ 1463079 h 2432343"/>
              <a:gd name="connsiteX10" fmla="*/ 160838 w 2566757"/>
              <a:gd name="connsiteY10" fmla="*/ 1527087 h 2432343"/>
              <a:gd name="connsiteX11" fmla="*/ 188270 w 2566757"/>
              <a:gd name="connsiteY11" fmla="*/ 1645959 h 2432343"/>
              <a:gd name="connsiteX12" fmla="*/ 307142 w 2566757"/>
              <a:gd name="connsiteY12" fmla="*/ 1828839 h 2432343"/>
              <a:gd name="connsiteX13" fmla="*/ 453446 w 2566757"/>
              <a:gd name="connsiteY13" fmla="*/ 1965999 h 2432343"/>
              <a:gd name="connsiteX14" fmla="*/ 846638 w 2566757"/>
              <a:gd name="connsiteY14" fmla="*/ 2185455 h 2432343"/>
              <a:gd name="connsiteX15" fmla="*/ 1358702 w 2566757"/>
              <a:gd name="connsiteY15" fmla="*/ 2350047 h 2432343"/>
              <a:gd name="connsiteX16" fmla="*/ 1724462 w 2566757"/>
              <a:gd name="connsiteY16" fmla="*/ 2414055 h 2432343"/>
              <a:gd name="connsiteX17" fmla="*/ 1934774 w 2566757"/>
              <a:gd name="connsiteY17" fmla="*/ 2432343 h 2432343"/>
              <a:gd name="connsiteX18" fmla="*/ 2227382 w 2566757"/>
              <a:gd name="connsiteY18" fmla="*/ 2313471 h 2432343"/>
              <a:gd name="connsiteX19" fmla="*/ 2437694 w 2566757"/>
              <a:gd name="connsiteY19" fmla="*/ 2002575 h 2432343"/>
              <a:gd name="connsiteX20" fmla="*/ 2510846 w 2566757"/>
              <a:gd name="connsiteY20" fmla="*/ 1837983 h 2432343"/>
              <a:gd name="connsiteX21" fmla="*/ 2538278 w 2566757"/>
              <a:gd name="connsiteY21" fmla="*/ 1161327 h 2432343"/>
              <a:gd name="connsiteX22" fmla="*/ 2346254 w 2566757"/>
              <a:gd name="connsiteY22" fmla="*/ 786423 h 2432343"/>
              <a:gd name="connsiteX23" fmla="*/ 2090222 w 2566757"/>
              <a:gd name="connsiteY23" fmla="*/ 429807 h 2432343"/>
              <a:gd name="connsiteX24" fmla="*/ 2017070 w 2566757"/>
              <a:gd name="connsiteY24" fmla="*/ 365799 h 2432343"/>
              <a:gd name="connsiteX25" fmla="*/ 1779326 w 2566757"/>
              <a:gd name="connsiteY25" fmla="*/ 228639 h 2432343"/>
              <a:gd name="connsiteX26" fmla="*/ 1678742 w 2566757"/>
              <a:gd name="connsiteY26" fmla="*/ 155487 h 2432343"/>
              <a:gd name="connsiteX27" fmla="*/ 1569014 w 2566757"/>
              <a:gd name="connsiteY27" fmla="*/ 91479 h 2432343"/>
              <a:gd name="connsiteX28" fmla="*/ 1468430 w 2566757"/>
              <a:gd name="connsiteY28" fmla="*/ 73191 h 2432343"/>
              <a:gd name="connsiteX29" fmla="*/ 1376990 w 2566757"/>
              <a:gd name="connsiteY29" fmla="*/ 54903 h 2432343"/>
              <a:gd name="connsiteX30" fmla="*/ 874070 w 2566757"/>
              <a:gd name="connsiteY30" fmla="*/ 146343 h 2432343"/>
              <a:gd name="connsiteX31" fmla="*/ 791774 w 2566757"/>
              <a:gd name="connsiteY31" fmla="*/ 201207 h 2432343"/>
              <a:gd name="connsiteX32" fmla="*/ 645470 w 2566757"/>
              <a:gd name="connsiteY32" fmla="*/ 265215 h 2432343"/>
              <a:gd name="connsiteX33" fmla="*/ 627182 w 2566757"/>
              <a:gd name="connsiteY33" fmla="*/ 246927 h 243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66757" h="2432343">
                <a:moveTo>
                  <a:pt x="1331270" y="36615"/>
                </a:moveTo>
                <a:lnTo>
                  <a:pt x="1102670" y="18327"/>
                </a:lnTo>
                <a:cubicBezTo>
                  <a:pt x="1038614" y="12757"/>
                  <a:pt x="974938" y="-830"/>
                  <a:pt x="910646" y="39"/>
                </a:cubicBezTo>
                <a:cubicBezTo>
                  <a:pt x="748858" y="2225"/>
                  <a:pt x="587558" y="18327"/>
                  <a:pt x="426014" y="27471"/>
                </a:cubicBezTo>
                <a:cubicBezTo>
                  <a:pt x="380294" y="42711"/>
                  <a:pt x="330809" y="49477"/>
                  <a:pt x="288854" y="73191"/>
                </a:cubicBezTo>
                <a:cubicBezTo>
                  <a:pt x="258833" y="90159"/>
                  <a:pt x="236955" y="119187"/>
                  <a:pt x="215702" y="146343"/>
                </a:cubicBezTo>
                <a:cubicBezTo>
                  <a:pt x="102490" y="291003"/>
                  <a:pt x="112895" y="313814"/>
                  <a:pt x="41966" y="502959"/>
                </a:cubicBezTo>
                <a:cubicBezTo>
                  <a:pt x="29774" y="585255"/>
                  <a:pt x="8030" y="666695"/>
                  <a:pt x="5390" y="749847"/>
                </a:cubicBezTo>
                <a:cubicBezTo>
                  <a:pt x="-8492" y="1187123"/>
                  <a:pt x="4700" y="953433"/>
                  <a:pt x="41966" y="1152183"/>
                </a:cubicBezTo>
                <a:cubicBezTo>
                  <a:pt x="44230" y="1164255"/>
                  <a:pt x="74200" y="1403062"/>
                  <a:pt x="105974" y="1463079"/>
                </a:cubicBezTo>
                <a:cubicBezTo>
                  <a:pt x="119122" y="1487914"/>
                  <a:pt x="142550" y="1505751"/>
                  <a:pt x="160838" y="1527087"/>
                </a:cubicBezTo>
                <a:cubicBezTo>
                  <a:pt x="169982" y="1566711"/>
                  <a:pt x="173672" y="1608004"/>
                  <a:pt x="188270" y="1645959"/>
                </a:cubicBezTo>
                <a:cubicBezTo>
                  <a:pt x="219623" y="1727476"/>
                  <a:pt x="251700" y="1769437"/>
                  <a:pt x="307142" y="1828839"/>
                </a:cubicBezTo>
                <a:cubicBezTo>
                  <a:pt x="327619" y="1850779"/>
                  <a:pt x="425361" y="1948928"/>
                  <a:pt x="453446" y="1965999"/>
                </a:cubicBezTo>
                <a:cubicBezTo>
                  <a:pt x="581707" y="2043961"/>
                  <a:pt x="707277" y="2129711"/>
                  <a:pt x="846638" y="2185455"/>
                </a:cubicBezTo>
                <a:cubicBezTo>
                  <a:pt x="1090159" y="2282863"/>
                  <a:pt x="1085762" y="2292384"/>
                  <a:pt x="1358702" y="2350047"/>
                </a:cubicBezTo>
                <a:cubicBezTo>
                  <a:pt x="1479802" y="2375631"/>
                  <a:pt x="1601933" y="2396551"/>
                  <a:pt x="1724462" y="2414055"/>
                </a:cubicBezTo>
                <a:cubicBezTo>
                  <a:pt x="1794123" y="2424007"/>
                  <a:pt x="1864670" y="2426247"/>
                  <a:pt x="1934774" y="2432343"/>
                </a:cubicBezTo>
                <a:cubicBezTo>
                  <a:pt x="2032310" y="2392719"/>
                  <a:pt x="2135261" y="2364432"/>
                  <a:pt x="2227382" y="2313471"/>
                </a:cubicBezTo>
                <a:cubicBezTo>
                  <a:pt x="2393197" y="2221744"/>
                  <a:pt x="2369164" y="2169618"/>
                  <a:pt x="2437694" y="2002575"/>
                </a:cubicBezTo>
                <a:cubicBezTo>
                  <a:pt x="2460482" y="1947029"/>
                  <a:pt x="2486462" y="1892847"/>
                  <a:pt x="2510846" y="1837983"/>
                </a:cubicBezTo>
                <a:cubicBezTo>
                  <a:pt x="2567831" y="1567304"/>
                  <a:pt x="2588536" y="1533237"/>
                  <a:pt x="2538278" y="1161327"/>
                </a:cubicBezTo>
                <a:cubicBezTo>
                  <a:pt x="2532988" y="1122182"/>
                  <a:pt x="2355902" y="801136"/>
                  <a:pt x="2346254" y="786423"/>
                </a:cubicBezTo>
                <a:cubicBezTo>
                  <a:pt x="2266010" y="664051"/>
                  <a:pt x="2200351" y="526170"/>
                  <a:pt x="2090222" y="429807"/>
                </a:cubicBezTo>
                <a:cubicBezTo>
                  <a:pt x="2065838" y="408471"/>
                  <a:pt x="2044273" y="383401"/>
                  <a:pt x="2017070" y="365799"/>
                </a:cubicBezTo>
                <a:cubicBezTo>
                  <a:pt x="1940257" y="316097"/>
                  <a:pt x="1849611" y="287210"/>
                  <a:pt x="1779326" y="228639"/>
                </a:cubicBezTo>
                <a:cubicBezTo>
                  <a:pt x="1694455" y="157913"/>
                  <a:pt x="1757084" y="205341"/>
                  <a:pt x="1678742" y="155487"/>
                </a:cubicBezTo>
                <a:cubicBezTo>
                  <a:pt x="1638934" y="130155"/>
                  <a:pt x="1613705" y="107730"/>
                  <a:pt x="1569014" y="91479"/>
                </a:cubicBezTo>
                <a:cubicBezTo>
                  <a:pt x="1557519" y="87299"/>
                  <a:pt x="1476108" y="74631"/>
                  <a:pt x="1468430" y="73191"/>
                </a:cubicBezTo>
                <a:cubicBezTo>
                  <a:pt x="1437879" y="67463"/>
                  <a:pt x="1407470" y="60999"/>
                  <a:pt x="1376990" y="54903"/>
                </a:cubicBezTo>
                <a:cubicBezTo>
                  <a:pt x="1186975" y="79688"/>
                  <a:pt x="1030295" y="59551"/>
                  <a:pt x="874070" y="146343"/>
                </a:cubicBezTo>
                <a:cubicBezTo>
                  <a:pt x="845250" y="162354"/>
                  <a:pt x="817698" y="180838"/>
                  <a:pt x="791774" y="201207"/>
                </a:cubicBezTo>
                <a:cubicBezTo>
                  <a:pt x="720741" y="257019"/>
                  <a:pt x="769183" y="265215"/>
                  <a:pt x="645470" y="265215"/>
                </a:cubicBezTo>
                <a:cubicBezTo>
                  <a:pt x="636849" y="265215"/>
                  <a:pt x="633278" y="253023"/>
                  <a:pt x="627182" y="2469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4" descr="Maps of the Middle East, BCE: The Kingdom of Israel under David and Solomon">
            <a:extLst>
              <a:ext uri="{FF2B5EF4-FFF2-40B4-BE49-F238E27FC236}">
                <a16:creationId xmlns:a16="http://schemas.microsoft.com/office/drawing/2014/main" id="{C58A38E7-4F3F-92E5-35B4-B55E5E7B7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srael's Golden Age | United Church of God">
            <a:extLst>
              <a:ext uri="{FF2B5EF4-FFF2-40B4-BE49-F238E27FC236}">
                <a16:creationId xmlns:a16="http://schemas.microsoft.com/office/drawing/2014/main" id="{6CFAAB6E-C5EE-6166-0994-CB1263522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4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DC2C3-FD11-B67C-42C4-C09B664E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0887A7B-9F6F-C925-130B-F2DD03EB0A6B}"/>
              </a:ext>
            </a:extLst>
          </p:cNvPr>
          <p:cNvSpPr/>
          <p:nvPr/>
        </p:nvSpPr>
        <p:spPr>
          <a:xfrm>
            <a:off x="685288" y="4425657"/>
            <a:ext cx="2566757" cy="2432343"/>
          </a:xfrm>
          <a:custGeom>
            <a:avLst/>
            <a:gdLst>
              <a:gd name="connsiteX0" fmla="*/ 1331270 w 2566757"/>
              <a:gd name="connsiteY0" fmla="*/ 36615 h 2432343"/>
              <a:gd name="connsiteX1" fmla="*/ 1102670 w 2566757"/>
              <a:gd name="connsiteY1" fmla="*/ 18327 h 2432343"/>
              <a:gd name="connsiteX2" fmla="*/ 910646 w 2566757"/>
              <a:gd name="connsiteY2" fmla="*/ 39 h 2432343"/>
              <a:gd name="connsiteX3" fmla="*/ 426014 w 2566757"/>
              <a:gd name="connsiteY3" fmla="*/ 27471 h 2432343"/>
              <a:gd name="connsiteX4" fmla="*/ 288854 w 2566757"/>
              <a:gd name="connsiteY4" fmla="*/ 73191 h 2432343"/>
              <a:gd name="connsiteX5" fmla="*/ 215702 w 2566757"/>
              <a:gd name="connsiteY5" fmla="*/ 146343 h 2432343"/>
              <a:gd name="connsiteX6" fmla="*/ 41966 w 2566757"/>
              <a:gd name="connsiteY6" fmla="*/ 502959 h 2432343"/>
              <a:gd name="connsiteX7" fmla="*/ 5390 w 2566757"/>
              <a:gd name="connsiteY7" fmla="*/ 749847 h 2432343"/>
              <a:gd name="connsiteX8" fmla="*/ 41966 w 2566757"/>
              <a:gd name="connsiteY8" fmla="*/ 1152183 h 2432343"/>
              <a:gd name="connsiteX9" fmla="*/ 105974 w 2566757"/>
              <a:gd name="connsiteY9" fmla="*/ 1463079 h 2432343"/>
              <a:gd name="connsiteX10" fmla="*/ 160838 w 2566757"/>
              <a:gd name="connsiteY10" fmla="*/ 1527087 h 2432343"/>
              <a:gd name="connsiteX11" fmla="*/ 188270 w 2566757"/>
              <a:gd name="connsiteY11" fmla="*/ 1645959 h 2432343"/>
              <a:gd name="connsiteX12" fmla="*/ 307142 w 2566757"/>
              <a:gd name="connsiteY12" fmla="*/ 1828839 h 2432343"/>
              <a:gd name="connsiteX13" fmla="*/ 453446 w 2566757"/>
              <a:gd name="connsiteY13" fmla="*/ 1965999 h 2432343"/>
              <a:gd name="connsiteX14" fmla="*/ 846638 w 2566757"/>
              <a:gd name="connsiteY14" fmla="*/ 2185455 h 2432343"/>
              <a:gd name="connsiteX15" fmla="*/ 1358702 w 2566757"/>
              <a:gd name="connsiteY15" fmla="*/ 2350047 h 2432343"/>
              <a:gd name="connsiteX16" fmla="*/ 1724462 w 2566757"/>
              <a:gd name="connsiteY16" fmla="*/ 2414055 h 2432343"/>
              <a:gd name="connsiteX17" fmla="*/ 1934774 w 2566757"/>
              <a:gd name="connsiteY17" fmla="*/ 2432343 h 2432343"/>
              <a:gd name="connsiteX18" fmla="*/ 2227382 w 2566757"/>
              <a:gd name="connsiteY18" fmla="*/ 2313471 h 2432343"/>
              <a:gd name="connsiteX19" fmla="*/ 2437694 w 2566757"/>
              <a:gd name="connsiteY19" fmla="*/ 2002575 h 2432343"/>
              <a:gd name="connsiteX20" fmla="*/ 2510846 w 2566757"/>
              <a:gd name="connsiteY20" fmla="*/ 1837983 h 2432343"/>
              <a:gd name="connsiteX21" fmla="*/ 2538278 w 2566757"/>
              <a:gd name="connsiteY21" fmla="*/ 1161327 h 2432343"/>
              <a:gd name="connsiteX22" fmla="*/ 2346254 w 2566757"/>
              <a:gd name="connsiteY22" fmla="*/ 786423 h 2432343"/>
              <a:gd name="connsiteX23" fmla="*/ 2090222 w 2566757"/>
              <a:gd name="connsiteY23" fmla="*/ 429807 h 2432343"/>
              <a:gd name="connsiteX24" fmla="*/ 2017070 w 2566757"/>
              <a:gd name="connsiteY24" fmla="*/ 365799 h 2432343"/>
              <a:gd name="connsiteX25" fmla="*/ 1779326 w 2566757"/>
              <a:gd name="connsiteY25" fmla="*/ 228639 h 2432343"/>
              <a:gd name="connsiteX26" fmla="*/ 1678742 w 2566757"/>
              <a:gd name="connsiteY26" fmla="*/ 155487 h 2432343"/>
              <a:gd name="connsiteX27" fmla="*/ 1569014 w 2566757"/>
              <a:gd name="connsiteY27" fmla="*/ 91479 h 2432343"/>
              <a:gd name="connsiteX28" fmla="*/ 1468430 w 2566757"/>
              <a:gd name="connsiteY28" fmla="*/ 73191 h 2432343"/>
              <a:gd name="connsiteX29" fmla="*/ 1376990 w 2566757"/>
              <a:gd name="connsiteY29" fmla="*/ 54903 h 2432343"/>
              <a:gd name="connsiteX30" fmla="*/ 874070 w 2566757"/>
              <a:gd name="connsiteY30" fmla="*/ 146343 h 2432343"/>
              <a:gd name="connsiteX31" fmla="*/ 791774 w 2566757"/>
              <a:gd name="connsiteY31" fmla="*/ 201207 h 2432343"/>
              <a:gd name="connsiteX32" fmla="*/ 645470 w 2566757"/>
              <a:gd name="connsiteY32" fmla="*/ 265215 h 2432343"/>
              <a:gd name="connsiteX33" fmla="*/ 627182 w 2566757"/>
              <a:gd name="connsiteY33" fmla="*/ 246927 h 243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66757" h="2432343">
                <a:moveTo>
                  <a:pt x="1331270" y="36615"/>
                </a:moveTo>
                <a:lnTo>
                  <a:pt x="1102670" y="18327"/>
                </a:lnTo>
                <a:cubicBezTo>
                  <a:pt x="1038614" y="12757"/>
                  <a:pt x="974938" y="-830"/>
                  <a:pt x="910646" y="39"/>
                </a:cubicBezTo>
                <a:cubicBezTo>
                  <a:pt x="748858" y="2225"/>
                  <a:pt x="587558" y="18327"/>
                  <a:pt x="426014" y="27471"/>
                </a:cubicBezTo>
                <a:cubicBezTo>
                  <a:pt x="380294" y="42711"/>
                  <a:pt x="330809" y="49477"/>
                  <a:pt x="288854" y="73191"/>
                </a:cubicBezTo>
                <a:cubicBezTo>
                  <a:pt x="258833" y="90159"/>
                  <a:pt x="236955" y="119187"/>
                  <a:pt x="215702" y="146343"/>
                </a:cubicBezTo>
                <a:cubicBezTo>
                  <a:pt x="102490" y="291003"/>
                  <a:pt x="112895" y="313814"/>
                  <a:pt x="41966" y="502959"/>
                </a:cubicBezTo>
                <a:cubicBezTo>
                  <a:pt x="29774" y="585255"/>
                  <a:pt x="8030" y="666695"/>
                  <a:pt x="5390" y="749847"/>
                </a:cubicBezTo>
                <a:cubicBezTo>
                  <a:pt x="-8492" y="1187123"/>
                  <a:pt x="4700" y="953433"/>
                  <a:pt x="41966" y="1152183"/>
                </a:cubicBezTo>
                <a:cubicBezTo>
                  <a:pt x="44230" y="1164255"/>
                  <a:pt x="74200" y="1403062"/>
                  <a:pt x="105974" y="1463079"/>
                </a:cubicBezTo>
                <a:cubicBezTo>
                  <a:pt x="119122" y="1487914"/>
                  <a:pt x="142550" y="1505751"/>
                  <a:pt x="160838" y="1527087"/>
                </a:cubicBezTo>
                <a:cubicBezTo>
                  <a:pt x="169982" y="1566711"/>
                  <a:pt x="173672" y="1608004"/>
                  <a:pt x="188270" y="1645959"/>
                </a:cubicBezTo>
                <a:cubicBezTo>
                  <a:pt x="219623" y="1727476"/>
                  <a:pt x="251700" y="1769437"/>
                  <a:pt x="307142" y="1828839"/>
                </a:cubicBezTo>
                <a:cubicBezTo>
                  <a:pt x="327619" y="1850779"/>
                  <a:pt x="425361" y="1948928"/>
                  <a:pt x="453446" y="1965999"/>
                </a:cubicBezTo>
                <a:cubicBezTo>
                  <a:pt x="581707" y="2043961"/>
                  <a:pt x="707277" y="2129711"/>
                  <a:pt x="846638" y="2185455"/>
                </a:cubicBezTo>
                <a:cubicBezTo>
                  <a:pt x="1090159" y="2282863"/>
                  <a:pt x="1085762" y="2292384"/>
                  <a:pt x="1358702" y="2350047"/>
                </a:cubicBezTo>
                <a:cubicBezTo>
                  <a:pt x="1479802" y="2375631"/>
                  <a:pt x="1601933" y="2396551"/>
                  <a:pt x="1724462" y="2414055"/>
                </a:cubicBezTo>
                <a:cubicBezTo>
                  <a:pt x="1794123" y="2424007"/>
                  <a:pt x="1864670" y="2426247"/>
                  <a:pt x="1934774" y="2432343"/>
                </a:cubicBezTo>
                <a:cubicBezTo>
                  <a:pt x="2032310" y="2392719"/>
                  <a:pt x="2135261" y="2364432"/>
                  <a:pt x="2227382" y="2313471"/>
                </a:cubicBezTo>
                <a:cubicBezTo>
                  <a:pt x="2393197" y="2221744"/>
                  <a:pt x="2369164" y="2169618"/>
                  <a:pt x="2437694" y="2002575"/>
                </a:cubicBezTo>
                <a:cubicBezTo>
                  <a:pt x="2460482" y="1947029"/>
                  <a:pt x="2486462" y="1892847"/>
                  <a:pt x="2510846" y="1837983"/>
                </a:cubicBezTo>
                <a:cubicBezTo>
                  <a:pt x="2567831" y="1567304"/>
                  <a:pt x="2588536" y="1533237"/>
                  <a:pt x="2538278" y="1161327"/>
                </a:cubicBezTo>
                <a:cubicBezTo>
                  <a:pt x="2532988" y="1122182"/>
                  <a:pt x="2355902" y="801136"/>
                  <a:pt x="2346254" y="786423"/>
                </a:cubicBezTo>
                <a:cubicBezTo>
                  <a:pt x="2266010" y="664051"/>
                  <a:pt x="2200351" y="526170"/>
                  <a:pt x="2090222" y="429807"/>
                </a:cubicBezTo>
                <a:cubicBezTo>
                  <a:pt x="2065838" y="408471"/>
                  <a:pt x="2044273" y="383401"/>
                  <a:pt x="2017070" y="365799"/>
                </a:cubicBezTo>
                <a:cubicBezTo>
                  <a:pt x="1940257" y="316097"/>
                  <a:pt x="1849611" y="287210"/>
                  <a:pt x="1779326" y="228639"/>
                </a:cubicBezTo>
                <a:cubicBezTo>
                  <a:pt x="1694455" y="157913"/>
                  <a:pt x="1757084" y="205341"/>
                  <a:pt x="1678742" y="155487"/>
                </a:cubicBezTo>
                <a:cubicBezTo>
                  <a:pt x="1638934" y="130155"/>
                  <a:pt x="1613705" y="107730"/>
                  <a:pt x="1569014" y="91479"/>
                </a:cubicBezTo>
                <a:cubicBezTo>
                  <a:pt x="1557519" y="87299"/>
                  <a:pt x="1476108" y="74631"/>
                  <a:pt x="1468430" y="73191"/>
                </a:cubicBezTo>
                <a:cubicBezTo>
                  <a:pt x="1437879" y="67463"/>
                  <a:pt x="1407470" y="60999"/>
                  <a:pt x="1376990" y="54903"/>
                </a:cubicBezTo>
                <a:cubicBezTo>
                  <a:pt x="1186975" y="79688"/>
                  <a:pt x="1030295" y="59551"/>
                  <a:pt x="874070" y="146343"/>
                </a:cubicBezTo>
                <a:cubicBezTo>
                  <a:pt x="845250" y="162354"/>
                  <a:pt x="817698" y="180838"/>
                  <a:pt x="791774" y="201207"/>
                </a:cubicBezTo>
                <a:cubicBezTo>
                  <a:pt x="720741" y="257019"/>
                  <a:pt x="769183" y="265215"/>
                  <a:pt x="645470" y="265215"/>
                </a:cubicBezTo>
                <a:cubicBezTo>
                  <a:pt x="636849" y="265215"/>
                  <a:pt x="633278" y="253023"/>
                  <a:pt x="627182" y="2469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4" descr="Maps of the Middle East, BCE: The Kingdom of Israel under David and Solomon">
            <a:extLst>
              <a:ext uri="{FF2B5EF4-FFF2-40B4-BE49-F238E27FC236}">
                <a16:creationId xmlns:a16="http://schemas.microsoft.com/office/drawing/2014/main" id="{8403A1C7-BFF0-527B-F68E-DDA85B291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srael's Golden Age | United Church of God">
            <a:extLst>
              <a:ext uri="{FF2B5EF4-FFF2-40B4-BE49-F238E27FC236}">
                <a16:creationId xmlns:a16="http://schemas.microsoft.com/office/drawing/2014/main" id="{A4A47D3B-02A9-D7E9-03AF-D3B66E85D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973DF2-D6C1-C938-7724-D039FCDDFA63}"/>
              </a:ext>
            </a:extLst>
          </p:cNvPr>
          <p:cNvSpPr/>
          <p:nvPr/>
        </p:nvSpPr>
        <p:spPr>
          <a:xfrm>
            <a:off x="5943600" y="2679192"/>
            <a:ext cx="6248400" cy="36484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‘A greater than Solomon is here’ </a:t>
            </a:r>
          </a:p>
          <a:p>
            <a:pPr algn="ctr">
              <a:spcBef>
                <a:spcPts val="1800"/>
              </a:spcBef>
            </a:pPr>
            <a:r>
              <a:rPr lang="en-GB" sz="2400" b="1" dirty="0">
                <a:solidFill>
                  <a:schemeClr val="bg1"/>
                </a:solidFill>
              </a:rPr>
              <a:t>Luke 11v31</a:t>
            </a:r>
          </a:p>
        </p:txBody>
      </p:sp>
    </p:spTree>
    <p:extLst>
      <p:ext uri="{BB962C8B-B14F-4D97-AF65-F5344CB8AC3E}">
        <p14:creationId xmlns:p14="http://schemas.microsoft.com/office/powerpoint/2010/main" val="251224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74F3B-CB50-216B-4BF7-BBF84C873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Queen of Sheba – Consider the Lilies – Clare Hayns">
            <a:extLst>
              <a:ext uri="{FF2B5EF4-FFF2-40B4-BE49-F238E27FC236}">
                <a16:creationId xmlns:a16="http://schemas.microsoft.com/office/drawing/2014/main" id="{8565153F-DD1E-B904-D017-2F5D6178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-6906"/>
            <a:ext cx="9347956" cy="68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D594B2-5309-78DB-2377-181AA72BE35C}"/>
              </a:ext>
            </a:extLst>
          </p:cNvPr>
          <p:cNvCxnSpPr>
            <a:cxnSpLocks/>
          </p:cNvCxnSpPr>
          <p:nvPr/>
        </p:nvCxnSpPr>
        <p:spPr>
          <a:xfrm>
            <a:off x="6245352" y="2286000"/>
            <a:ext cx="1517904" cy="38404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5C44155-B702-3F37-5010-7A80370523C7}"/>
              </a:ext>
            </a:extLst>
          </p:cNvPr>
          <p:cNvSpPr/>
          <p:nvPr/>
        </p:nvSpPr>
        <p:spPr>
          <a:xfrm rot="4120546">
            <a:off x="5935673" y="3014603"/>
            <a:ext cx="1789176" cy="3291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1600 miles</a:t>
            </a:r>
          </a:p>
        </p:txBody>
      </p:sp>
    </p:spTree>
    <p:extLst>
      <p:ext uri="{BB962C8B-B14F-4D97-AF65-F5344CB8AC3E}">
        <p14:creationId xmlns:p14="http://schemas.microsoft.com/office/powerpoint/2010/main" val="7165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11DF-6DE9-1129-A471-E66C4F0F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2B064-BE16-0778-0635-4B6A4990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0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DD4F4-0FF4-5D6B-25AE-C2F3A8450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7005-EBAB-DD05-FA13-804C5AE1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F70F4-3A20-6FF3-4D7A-EE9EA380F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Report the queen heard </a:t>
            </a:r>
          </a:p>
        </p:txBody>
      </p:sp>
    </p:spTree>
    <p:extLst>
      <p:ext uri="{BB962C8B-B14F-4D97-AF65-F5344CB8AC3E}">
        <p14:creationId xmlns:p14="http://schemas.microsoft.com/office/powerpoint/2010/main" val="172523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62147-4706-6FBC-C3E3-B13BCFEB9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475B-1F7D-7EB8-E154-FED590B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56267"/>
          </a:xfr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not even the half was told me’ </a:t>
            </a:r>
            <a:r>
              <a:rPr lang="en-GB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10v7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6C9F-2B03-82A9-0752-69A93DAA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4433"/>
            <a:ext cx="12192000" cy="5253567"/>
          </a:xfrm>
        </p:spPr>
        <p:txBody>
          <a:bodyPr anchor="t"/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>
                <a:latin typeface="Aptos" panose="020B0004020202020204" pitchFamily="34" charset="0"/>
              </a:rPr>
              <a:t>The Report the queen heard </a:t>
            </a:r>
          </a:p>
          <a:p>
            <a:pPr marL="1252538" indent="-447675"/>
            <a:r>
              <a:rPr lang="en-GB" sz="4000" dirty="0">
                <a:latin typeface="Aptos" panose="020B0004020202020204" pitchFamily="34" charset="0"/>
              </a:rPr>
              <a:t>about what Solomon was and did </a:t>
            </a:r>
            <a:r>
              <a:rPr lang="en-GB" sz="3200" dirty="0">
                <a:latin typeface="Aptos" panose="020B0004020202020204" pitchFamily="34" charset="0"/>
              </a:rPr>
              <a:t>- v1 </a:t>
            </a:r>
            <a:endParaRPr lang="en-GB" sz="4000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2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66A9-C4E7-A7D5-8550-32B71E3D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3481-75B8-D5E8-B1C6-5576BC77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Pride, pomp, and circumstance">
            <a:extLst>
              <a:ext uri="{FF2B5EF4-FFF2-40B4-BE49-F238E27FC236}">
                <a16:creationId xmlns:a16="http://schemas.microsoft.com/office/drawing/2014/main" id="{5255387B-A513-B53B-D014-AB0852C1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4594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credible pictures show hidden details of King Charles' State Banquet |  Royal | News | Express.co.uk">
            <a:extLst>
              <a:ext uri="{FF2B5EF4-FFF2-40B4-BE49-F238E27FC236}">
                <a16:creationId xmlns:a16="http://schemas.microsoft.com/office/drawing/2014/main" id="{EA3234FF-7567-0B2E-242D-94457426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66" y="1"/>
            <a:ext cx="7046276" cy="47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at is Trooping the Colour? All you need to know about the big day">
            <a:extLst>
              <a:ext uri="{FF2B5EF4-FFF2-40B4-BE49-F238E27FC236}">
                <a16:creationId xmlns:a16="http://schemas.microsoft.com/office/drawing/2014/main" id="{7769BF65-5224-9410-FC3D-0C1DF551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40"/>
            <a:ext cx="702564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147F76F-C543-D485-2A6C-E5BA85DB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3429000"/>
            <a:ext cx="5166359" cy="34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20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Celestial</vt:lpstr>
      <vt:lpstr>PowerPoint Presentation</vt:lpstr>
      <vt:lpstr>‘…. not even the half was told me’</vt:lpstr>
      <vt:lpstr>PowerPoint Presentation</vt:lpstr>
      <vt:lpstr>PowerPoint Presentation</vt:lpstr>
      <vt:lpstr>PowerPoint Presentation</vt:lpstr>
      <vt:lpstr>‘…. not even the half was told me’ 1 Kings 10v7</vt:lpstr>
      <vt:lpstr>‘…. not even the half was told me’ 1 Kings 10v7</vt:lpstr>
      <vt:lpstr>‘…. not even the half was told me’ 1 Kings 10v7</vt:lpstr>
      <vt:lpstr>PowerPoint Presentation</vt:lpstr>
      <vt:lpstr>‘…. not even the half was told me’ 1 Kings 10v7</vt:lpstr>
      <vt:lpstr>‘…. not even the half was told me’ 1 Kings 10v7</vt:lpstr>
      <vt:lpstr>‘…. not even the half was told me’ 1 Kings 10v7</vt:lpstr>
      <vt:lpstr>‘…. not even the half was told me’ 1 Kings 10v7</vt:lpstr>
      <vt:lpstr>PowerPoint Presentation</vt:lpstr>
      <vt:lpstr>‘…. not even the half was told me’ 1 Kings 10v7</vt:lpstr>
      <vt:lpstr>‘…. not even the half was told me’ 1 Kings 10v7</vt:lpstr>
      <vt:lpstr>‘…. not even the half was told me’ 1 Kings 10v7</vt:lpstr>
      <vt:lpstr>‘…. not even the half was told me’ 1 Kings 10v7</vt:lpstr>
      <vt:lpstr>‘…. not even the half was told me’ 1 Kings 10v7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Martin Aylett</cp:lastModifiedBy>
  <cp:revision>1</cp:revision>
  <dcterms:modified xsi:type="dcterms:W3CDTF">2026-05-24T14:38:31Z</dcterms:modified>
</cp:coreProperties>
</file>