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437CF-DBD9-46AE-ACD7-71FE3BF4C32A}" type="doc">
      <dgm:prSet loTypeId="urn:microsoft.com/office/officeart/2005/8/layout/matrix1" loCatId="matrix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3BEF2385-8F15-447D-8933-3D86CE0EFFC0}">
      <dgm:prSet phldrT="[Text]" custT="1"/>
      <dgm:spPr/>
      <dgm:t>
        <a:bodyPr/>
        <a:lstStyle/>
        <a:p>
          <a:r>
            <a: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rPr>
            <a:t>4 Layers of Relationship in Our Discipleship</a:t>
          </a:r>
        </a:p>
      </dgm:t>
    </dgm:pt>
    <dgm:pt modelId="{EE277CBD-4C26-4DD2-AF5A-FD852FF31117}" type="parTrans" cxnId="{420820CE-7B20-404F-B6E0-436B937A90F1}">
      <dgm:prSet/>
      <dgm:spPr/>
      <dgm:t>
        <a:bodyPr/>
        <a:lstStyle/>
        <a:p>
          <a:endParaRPr lang="en-GB"/>
        </a:p>
      </dgm:t>
    </dgm:pt>
    <dgm:pt modelId="{C7F4DC02-F84F-4174-98B6-AB14FB6C4340}" type="sibTrans" cxnId="{420820CE-7B20-404F-B6E0-436B937A90F1}">
      <dgm:prSet/>
      <dgm:spPr/>
      <dgm:t>
        <a:bodyPr/>
        <a:lstStyle/>
        <a:p>
          <a:endParaRPr lang="en-GB"/>
        </a:p>
      </dgm:t>
    </dgm:pt>
    <dgm:pt modelId="{94ABBD8B-7153-440C-AA4F-36525381C5A0}">
      <dgm:prSet phldrT="[Text]" custT="1"/>
      <dgm:spPr/>
      <dgm:t>
        <a:bodyPr/>
        <a:lstStyle/>
        <a:p>
          <a:pPr algn="ctr"/>
          <a:endParaRPr lang="en-GB" sz="2800" b="1" u="sng" dirty="0">
            <a:latin typeface="Arial Black" panose="020B0A04020102020204" pitchFamily="34" charset="0"/>
          </a:endParaRPr>
        </a:p>
        <a:p>
          <a:pPr algn="ctr"/>
          <a:r>
            <a:rPr lang="en-GB" sz="2800" b="1" u="sng" dirty="0">
              <a:latin typeface="Arial Black" panose="020B0A04020102020204" pitchFamily="34" charset="0"/>
            </a:rPr>
            <a:t>HEARING: </a:t>
          </a:r>
          <a:r>
            <a:rPr lang="en-GB" sz="2800" b="1" dirty="0">
              <a:latin typeface="Arial Black" panose="020B0A04020102020204" pitchFamily="34" charset="0"/>
            </a:rPr>
            <a:t>Relationship to Jesus’ message</a:t>
          </a:r>
        </a:p>
        <a:p>
          <a:pPr algn="l"/>
          <a:endParaRPr lang="en-GB" sz="2800" b="1" dirty="0">
            <a:latin typeface="Arial Black" panose="020B0A04020102020204" pitchFamily="34" charset="0"/>
          </a:endParaRPr>
        </a:p>
        <a:p>
          <a:pPr algn="l"/>
          <a:r>
            <a:rPr lang="en-GB" sz="2800" b="1" dirty="0">
              <a:solidFill>
                <a:srgbClr val="FFFF00"/>
              </a:solidFill>
              <a:latin typeface="Arial Black" panose="020B0A04020102020204" pitchFamily="34" charset="0"/>
            </a:rPr>
            <a:t>10:1-24</a:t>
          </a:r>
          <a:r>
            <a:rPr lang="en-GB" sz="2800" b="1" dirty="0">
              <a:latin typeface="Arial Black" panose="020B0A04020102020204" pitchFamily="34" charset="0"/>
            </a:rPr>
            <a:t> </a:t>
          </a:r>
        </a:p>
      </dgm:t>
    </dgm:pt>
    <dgm:pt modelId="{D12201F2-DFD6-403B-B3A1-60E0CF2F69C9}" type="parTrans" cxnId="{E6001458-C7B5-46D9-9AE2-66A3DB0DAACA}">
      <dgm:prSet/>
      <dgm:spPr/>
      <dgm:t>
        <a:bodyPr/>
        <a:lstStyle/>
        <a:p>
          <a:endParaRPr lang="en-GB"/>
        </a:p>
      </dgm:t>
    </dgm:pt>
    <dgm:pt modelId="{73DEC894-023E-43B0-992A-658E0FE12398}" type="sibTrans" cxnId="{E6001458-C7B5-46D9-9AE2-66A3DB0DAACA}">
      <dgm:prSet/>
      <dgm:spPr/>
      <dgm:t>
        <a:bodyPr/>
        <a:lstStyle/>
        <a:p>
          <a:endParaRPr lang="en-GB"/>
        </a:p>
      </dgm:t>
    </dgm:pt>
    <dgm:pt modelId="{ED191B9E-5C95-4282-AD18-A2623B526822}">
      <dgm:prSet phldrT="[Text]" custT="1"/>
      <dgm:spPr/>
      <dgm:t>
        <a:bodyPr/>
        <a:lstStyle/>
        <a:p>
          <a:pPr algn="ctr"/>
          <a:endParaRPr lang="en-GB" sz="2800" b="1" u="sng" dirty="0">
            <a:latin typeface="Arial Black" panose="020B0A04020102020204" pitchFamily="34" charset="0"/>
          </a:endParaRPr>
        </a:p>
        <a:p>
          <a:pPr algn="ctr"/>
          <a:r>
            <a:rPr lang="en-GB" sz="2800" b="1" u="sng" dirty="0">
              <a:latin typeface="Arial Black" panose="020B0A04020102020204" pitchFamily="34" charset="0"/>
            </a:rPr>
            <a:t>DOING: </a:t>
          </a:r>
          <a:r>
            <a:rPr lang="en-GB" sz="2800" b="1" dirty="0">
              <a:latin typeface="Arial Black" panose="020B0A04020102020204" pitchFamily="34" charset="0"/>
            </a:rPr>
            <a:t>Relationship to our neighbour</a:t>
          </a:r>
        </a:p>
        <a:p>
          <a:pPr algn="r"/>
          <a:endParaRPr lang="en-GB" sz="2800" b="1" dirty="0">
            <a:latin typeface="Arial Black" panose="020B0A04020102020204" pitchFamily="34" charset="0"/>
          </a:endParaRPr>
        </a:p>
        <a:p>
          <a:pPr algn="r"/>
          <a:r>
            <a:rPr lang="en-GB" sz="2800" b="1" dirty="0">
              <a:solidFill>
                <a:srgbClr val="FFFF00"/>
              </a:solidFill>
              <a:latin typeface="Arial Black" panose="020B0A04020102020204" pitchFamily="34" charset="0"/>
            </a:rPr>
            <a:t>10:25-37</a:t>
          </a:r>
        </a:p>
      </dgm:t>
    </dgm:pt>
    <dgm:pt modelId="{0AC9417C-8158-41E6-9F76-1B5366C756C0}" type="parTrans" cxnId="{CEC1FD30-1F4F-439C-8672-D10FA4F44EDE}">
      <dgm:prSet/>
      <dgm:spPr/>
      <dgm:t>
        <a:bodyPr/>
        <a:lstStyle/>
        <a:p>
          <a:endParaRPr lang="en-GB"/>
        </a:p>
      </dgm:t>
    </dgm:pt>
    <dgm:pt modelId="{A2750D9A-A456-4AAA-9B34-C19F4B5282A5}" type="sibTrans" cxnId="{CEC1FD30-1F4F-439C-8672-D10FA4F44EDE}">
      <dgm:prSet/>
      <dgm:spPr/>
      <dgm:t>
        <a:bodyPr/>
        <a:lstStyle/>
        <a:p>
          <a:endParaRPr lang="en-GB"/>
        </a:p>
      </dgm:t>
    </dgm:pt>
    <dgm:pt modelId="{147A9751-1BB1-44E8-992A-E357CD4E17BA}">
      <dgm:prSet phldrT="[Text]" custT="1"/>
      <dgm:spPr/>
      <dgm:t>
        <a:bodyPr/>
        <a:lstStyle/>
        <a:p>
          <a:pPr algn="ctr"/>
          <a:r>
            <a:rPr lang="en-GB" sz="2800" b="1" u="sng" dirty="0">
              <a:latin typeface="Arial Black" panose="020B0A04020102020204" pitchFamily="34" charset="0"/>
            </a:rPr>
            <a:t>SPIRITUALITY: </a:t>
          </a:r>
          <a:r>
            <a:rPr lang="en-GB" sz="2800" b="1" u="none" dirty="0">
              <a:latin typeface="Arial Black" panose="020B0A04020102020204" pitchFamily="34" charset="0"/>
            </a:rPr>
            <a:t>Relationship</a:t>
          </a:r>
          <a:r>
            <a:rPr lang="en-GB" sz="2800" b="1" dirty="0">
              <a:latin typeface="Arial Black" panose="020B0A04020102020204" pitchFamily="34" charset="0"/>
            </a:rPr>
            <a:t> to Jesus</a:t>
          </a:r>
        </a:p>
        <a:p>
          <a:pPr algn="l"/>
          <a:r>
            <a:rPr lang="en-GB" sz="2800" b="1" dirty="0">
              <a:solidFill>
                <a:srgbClr val="FFFF00"/>
              </a:solidFill>
              <a:latin typeface="Arial Black" panose="020B0A04020102020204" pitchFamily="34" charset="0"/>
            </a:rPr>
            <a:t>10:38-42</a:t>
          </a:r>
        </a:p>
      </dgm:t>
    </dgm:pt>
    <dgm:pt modelId="{A0F6E2C7-E7F5-4057-867E-A027696AEB7D}" type="parTrans" cxnId="{5723380E-DF30-43D5-A478-46FC1A9F53F8}">
      <dgm:prSet/>
      <dgm:spPr/>
      <dgm:t>
        <a:bodyPr/>
        <a:lstStyle/>
        <a:p>
          <a:endParaRPr lang="en-GB"/>
        </a:p>
      </dgm:t>
    </dgm:pt>
    <dgm:pt modelId="{BE275FB3-84A5-4ECA-A51E-68826B288E8E}" type="sibTrans" cxnId="{5723380E-DF30-43D5-A478-46FC1A9F53F8}">
      <dgm:prSet/>
      <dgm:spPr/>
      <dgm:t>
        <a:bodyPr/>
        <a:lstStyle/>
        <a:p>
          <a:endParaRPr lang="en-GB"/>
        </a:p>
      </dgm:t>
    </dgm:pt>
    <dgm:pt modelId="{1EA700F3-8ACF-4D03-B949-B091CF3ACF94}">
      <dgm:prSet phldrT="[Text]" custT="1"/>
      <dgm:spPr/>
      <dgm:t>
        <a:bodyPr/>
        <a:lstStyle/>
        <a:p>
          <a:pPr algn="ctr"/>
          <a:r>
            <a:rPr lang="en-GB" sz="2800" u="sng" dirty="0">
              <a:latin typeface="Arial Black" panose="020B0A04020102020204" pitchFamily="34" charset="0"/>
            </a:rPr>
            <a:t>WORSHIP:</a:t>
          </a:r>
          <a:r>
            <a:rPr lang="en-GB" sz="2800" dirty="0">
              <a:latin typeface="Arial Black" panose="020B0A04020102020204" pitchFamily="34" charset="0"/>
            </a:rPr>
            <a:t> Relationship to the Father</a:t>
          </a:r>
        </a:p>
        <a:p>
          <a:pPr algn="r"/>
          <a:r>
            <a:rPr lang="en-GB" sz="2800" dirty="0">
              <a:solidFill>
                <a:srgbClr val="FFFF00"/>
              </a:solidFill>
              <a:latin typeface="Arial Black" panose="020B0A04020102020204" pitchFamily="34" charset="0"/>
            </a:rPr>
            <a:t>11:1-4</a:t>
          </a:r>
        </a:p>
      </dgm:t>
    </dgm:pt>
    <dgm:pt modelId="{3CA28E15-2454-46D0-B2AA-D96FB4B87109}" type="parTrans" cxnId="{C6D7A5D9-E6FE-4D8D-ACB0-15A8150BC18A}">
      <dgm:prSet/>
      <dgm:spPr/>
      <dgm:t>
        <a:bodyPr/>
        <a:lstStyle/>
        <a:p>
          <a:endParaRPr lang="en-GB"/>
        </a:p>
      </dgm:t>
    </dgm:pt>
    <dgm:pt modelId="{BA2F150F-B96E-44FD-9618-A484646CAC6A}" type="sibTrans" cxnId="{C6D7A5D9-E6FE-4D8D-ACB0-15A8150BC18A}">
      <dgm:prSet/>
      <dgm:spPr/>
      <dgm:t>
        <a:bodyPr/>
        <a:lstStyle/>
        <a:p>
          <a:endParaRPr lang="en-GB"/>
        </a:p>
      </dgm:t>
    </dgm:pt>
    <dgm:pt modelId="{68DE0032-FD25-4927-AAB9-4DAE5711A3BB}" type="pres">
      <dgm:prSet presAssocID="{466437CF-DBD9-46AE-ACD7-71FE3BF4C32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68EECE-4641-40A4-8DFA-FB9381AC7A59}" type="pres">
      <dgm:prSet presAssocID="{466437CF-DBD9-46AE-ACD7-71FE3BF4C32A}" presName="matrix" presStyleCnt="0"/>
      <dgm:spPr/>
    </dgm:pt>
    <dgm:pt modelId="{54803BD6-845E-46ED-9B41-25BD107A7F02}" type="pres">
      <dgm:prSet presAssocID="{466437CF-DBD9-46AE-ACD7-71FE3BF4C32A}" presName="tile1" presStyleLbl="node1" presStyleIdx="0" presStyleCnt="4"/>
      <dgm:spPr/>
    </dgm:pt>
    <dgm:pt modelId="{813340EE-ABE8-4BDF-9EA9-1E12635EDF61}" type="pres">
      <dgm:prSet presAssocID="{466437CF-DBD9-46AE-ACD7-71FE3BF4C32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AC8A223-0653-4213-A716-B866839E2852}" type="pres">
      <dgm:prSet presAssocID="{466437CF-DBD9-46AE-ACD7-71FE3BF4C32A}" presName="tile2" presStyleLbl="node1" presStyleIdx="1" presStyleCnt="4"/>
      <dgm:spPr/>
    </dgm:pt>
    <dgm:pt modelId="{C73DDFEC-6E8D-40FE-A914-69B69315C9A2}" type="pres">
      <dgm:prSet presAssocID="{466437CF-DBD9-46AE-ACD7-71FE3BF4C32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D969218-F2D5-46A1-B161-AE11394BE203}" type="pres">
      <dgm:prSet presAssocID="{466437CF-DBD9-46AE-ACD7-71FE3BF4C32A}" presName="tile3" presStyleLbl="node1" presStyleIdx="2" presStyleCnt="4"/>
      <dgm:spPr/>
    </dgm:pt>
    <dgm:pt modelId="{E6FBDC7C-A04C-4310-92AB-3BEEC2671D58}" type="pres">
      <dgm:prSet presAssocID="{466437CF-DBD9-46AE-ACD7-71FE3BF4C32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7232DCB-04CD-40E4-860D-7A25B2CF5F12}" type="pres">
      <dgm:prSet presAssocID="{466437CF-DBD9-46AE-ACD7-71FE3BF4C32A}" presName="tile4" presStyleLbl="node1" presStyleIdx="3" presStyleCnt="4"/>
      <dgm:spPr/>
    </dgm:pt>
    <dgm:pt modelId="{5A076508-DA8C-4012-84A3-2CCE98E57AFA}" type="pres">
      <dgm:prSet presAssocID="{466437CF-DBD9-46AE-ACD7-71FE3BF4C32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D9A433B-E86F-4F44-8CF2-AE7AB895E1EA}" type="pres">
      <dgm:prSet presAssocID="{466437CF-DBD9-46AE-ACD7-71FE3BF4C32A}" presName="centerTile" presStyleLbl="fgShp" presStyleIdx="0" presStyleCnt="1" custScaleX="134122" custScaleY="135912" custLinFactNeighborX="0" custLinFactNeighborY="-19286">
        <dgm:presLayoutVars>
          <dgm:chMax val="0"/>
          <dgm:chPref val="0"/>
        </dgm:presLayoutVars>
      </dgm:prSet>
      <dgm:spPr/>
    </dgm:pt>
  </dgm:ptLst>
  <dgm:cxnLst>
    <dgm:cxn modelId="{D3E2B703-1034-4F05-8054-D29AD5570648}" type="presOf" srcId="{ED191B9E-5C95-4282-AD18-A2623B526822}" destId="{C73DDFEC-6E8D-40FE-A914-69B69315C9A2}" srcOrd="1" destOrd="0" presId="urn:microsoft.com/office/officeart/2005/8/layout/matrix1"/>
    <dgm:cxn modelId="{F721C80B-CC7D-4DFD-ACC9-67E467B3EB1D}" type="presOf" srcId="{3BEF2385-8F15-447D-8933-3D86CE0EFFC0}" destId="{4D9A433B-E86F-4F44-8CF2-AE7AB895E1EA}" srcOrd="0" destOrd="0" presId="urn:microsoft.com/office/officeart/2005/8/layout/matrix1"/>
    <dgm:cxn modelId="{5723380E-DF30-43D5-A478-46FC1A9F53F8}" srcId="{3BEF2385-8F15-447D-8933-3D86CE0EFFC0}" destId="{147A9751-1BB1-44E8-992A-E357CD4E17BA}" srcOrd="2" destOrd="0" parTransId="{A0F6E2C7-E7F5-4057-867E-A027696AEB7D}" sibTransId="{BE275FB3-84A5-4ECA-A51E-68826B288E8E}"/>
    <dgm:cxn modelId="{CEC1FD30-1F4F-439C-8672-D10FA4F44EDE}" srcId="{3BEF2385-8F15-447D-8933-3D86CE0EFFC0}" destId="{ED191B9E-5C95-4282-AD18-A2623B526822}" srcOrd="1" destOrd="0" parTransId="{0AC9417C-8158-41E6-9F76-1B5366C756C0}" sibTransId="{A2750D9A-A456-4AAA-9B34-C19F4B5282A5}"/>
    <dgm:cxn modelId="{E6001458-C7B5-46D9-9AE2-66A3DB0DAACA}" srcId="{3BEF2385-8F15-447D-8933-3D86CE0EFFC0}" destId="{94ABBD8B-7153-440C-AA4F-36525381C5A0}" srcOrd="0" destOrd="0" parTransId="{D12201F2-DFD6-403B-B3A1-60E0CF2F69C9}" sibTransId="{73DEC894-023E-43B0-992A-658E0FE12398}"/>
    <dgm:cxn modelId="{0987A889-86EA-400D-8D84-3869D30DBCF0}" type="presOf" srcId="{94ABBD8B-7153-440C-AA4F-36525381C5A0}" destId="{54803BD6-845E-46ED-9B41-25BD107A7F02}" srcOrd="0" destOrd="0" presId="urn:microsoft.com/office/officeart/2005/8/layout/matrix1"/>
    <dgm:cxn modelId="{09F26B8D-FD6C-4E55-8278-6081C9906500}" type="presOf" srcId="{1EA700F3-8ACF-4D03-B949-B091CF3ACF94}" destId="{37232DCB-04CD-40E4-860D-7A25B2CF5F12}" srcOrd="0" destOrd="0" presId="urn:microsoft.com/office/officeart/2005/8/layout/matrix1"/>
    <dgm:cxn modelId="{7D07E7A0-03D5-4BF8-950A-A492D28A7E9B}" type="presOf" srcId="{ED191B9E-5C95-4282-AD18-A2623B526822}" destId="{9AC8A223-0653-4213-A716-B866839E2852}" srcOrd="0" destOrd="0" presId="urn:microsoft.com/office/officeart/2005/8/layout/matrix1"/>
    <dgm:cxn modelId="{7C1E59A1-AC98-4683-AFA4-0DC730DC38FB}" type="presOf" srcId="{147A9751-1BB1-44E8-992A-E357CD4E17BA}" destId="{E6FBDC7C-A04C-4310-92AB-3BEEC2671D58}" srcOrd="1" destOrd="0" presId="urn:microsoft.com/office/officeart/2005/8/layout/matrix1"/>
    <dgm:cxn modelId="{FADC0BAE-B484-45C2-88DD-3FEDE6262F9A}" type="presOf" srcId="{1EA700F3-8ACF-4D03-B949-B091CF3ACF94}" destId="{5A076508-DA8C-4012-84A3-2CCE98E57AFA}" srcOrd="1" destOrd="0" presId="urn:microsoft.com/office/officeart/2005/8/layout/matrix1"/>
    <dgm:cxn modelId="{52A41EAF-0FCD-4293-BCEE-505D509532D9}" type="presOf" srcId="{147A9751-1BB1-44E8-992A-E357CD4E17BA}" destId="{DD969218-F2D5-46A1-B161-AE11394BE203}" srcOrd="0" destOrd="0" presId="urn:microsoft.com/office/officeart/2005/8/layout/matrix1"/>
    <dgm:cxn modelId="{420820CE-7B20-404F-B6E0-436B937A90F1}" srcId="{466437CF-DBD9-46AE-ACD7-71FE3BF4C32A}" destId="{3BEF2385-8F15-447D-8933-3D86CE0EFFC0}" srcOrd="0" destOrd="0" parTransId="{EE277CBD-4C26-4DD2-AF5A-FD852FF31117}" sibTransId="{C7F4DC02-F84F-4174-98B6-AB14FB6C4340}"/>
    <dgm:cxn modelId="{B49748D7-8F65-4C8D-8BF6-C018526970C3}" type="presOf" srcId="{466437CF-DBD9-46AE-ACD7-71FE3BF4C32A}" destId="{68DE0032-FD25-4927-AAB9-4DAE5711A3BB}" srcOrd="0" destOrd="0" presId="urn:microsoft.com/office/officeart/2005/8/layout/matrix1"/>
    <dgm:cxn modelId="{C6D7A5D9-E6FE-4D8D-ACB0-15A8150BC18A}" srcId="{3BEF2385-8F15-447D-8933-3D86CE0EFFC0}" destId="{1EA700F3-8ACF-4D03-B949-B091CF3ACF94}" srcOrd="3" destOrd="0" parTransId="{3CA28E15-2454-46D0-B2AA-D96FB4B87109}" sibTransId="{BA2F150F-B96E-44FD-9618-A484646CAC6A}"/>
    <dgm:cxn modelId="{46E131E4-D93B-4425-BA7F-EC86799245CA}" type="presOf" srcId="{94ABBD8B-7153-440C-AA4F-36525381C5A0}" destId="{813340EE-ABE8-4BDF-9EA9-1E12635EDF61}" srcOrd="1" destOrd="0" presId="urn:microsoft.com/office/officeart/2005/8/layout/matrix1"/>
    <dgm:cxn modelId="{DC5C3EB7-655D-4A8A-A1D5-C408CA65C774}" type="presParOf" srcId="{68DE0032-FD25-4927-AAB9-4DAE5711A3BB}" destId="{A368EECE-4641-40A4-8DFA-FB9381AC7A59}" srcOrd="0" destOrd="0" presId="urn:microsoft.com/office/officeart/2005/8/layout/matrix1"/>
    <dgm:cxn modelId="{DAF6DBFC-4392-4AE6-B7F0-6480226B7BCB}" type="presParOf" srcId="{A368EECE-4641-40A4-8DFA-FB9381AC7A59}" destId="{54803BD6-845E-46ED-9B41-25BD107A7F02}" srcOrd="0" destOrd="0" presId="urn:microsoft.com/office/officeart/2005/8/layout/matrix1"/>
    <dgm:cxn modelId="{EF39EDDC-15CC-4B27-A526-D4518494FF0B}" type="presParOf" srcId="{A368EECE-4641-40A4-8DFA-FB9381AC7A59}" destId="{813340EE-ABE8-4BDF-9EA9-1E12635EDF61}" srcOrd="1" destOrd="0" presId="urn:microsoft.com/office/officeart/2005/8/layout/matrix1"/>
    <dgm:cxn modelId="{C81F3274-73BF-4C94-A8AC-A5D01316F4B5}" type="presParOf" srcId="{A368EECE-4641-40A4-8DFA-FB9381AC7A59}" destId="{9AC8A223-0653-4213-A716-B866839E2852}" srcOrd="2" destOrd="0" presId="urn:microsoft.com/office/officeart/2005/8/layout/matrix1"/>
    <dgm:cxn modelId="{4E1BD929-22E9-49B2-AE6F-623897635E5B}" type="presParOf" srcId="{A368EECE-4641-40A4-8DFA-FB9381AC7A59}" destId="{C73DDFEC-6E8D-40FE-A914-69B69315C9A2}" srcOrd="3" destOrd="0" presId="urn:microsoft.com/office/officeart/2005/8/layout/matrix1"/>
    <dgm:cxn modelId="{0C1BD927-57CD-41E0-9278-76EA3098BE47}" type="presParOf" srcId="{A368EECE-4641-40A4-8DFA-FB9381AC7A59}" destId="{DD969218-F2D5-46A1-B161-AE11394BE203}" srcOrd="4" destOrd="0" presId="urn:microsoft.com/office/officeart/2005/8/layout/matrix1"/>
    <dgm:cxn modelId="{A9D39942-5C7D-4292-B2E9-FB0535E65A7F}" type="presParOf" srcId="{A368EECE-4641-40A4-8DFA-FB9381AC7A59}" destId="{E6FBDC7C-A04C-4310-92AB-3BEEC2671D58}" srcOrd="5" destOrd="0" presId="urn:microsoft.com/office/officeart/2005/8/layout/matrix1"/>
    <dgm:cxn modelId="{36588D11-AAB0-4558-87C5-EA5DAEBED775}" type="presParOf" srcId="{A368EECE-4641-40A4-8DFA-FB9381AC7A59}" destId="{37232DCB-04CD-40E4-860D-7A25B2CF5F12}" srcOrd="6" destOrd="0" presId="urn:microsoft.com/office/officeart/2005/8/layout/matrix1"/>
    <dgm:cxn modelId="{4AD1721B-94D4-4EEF-9896-EB0C46CFBF5C}" type="presParOf" srcId="{A368EECE-4641-40A4-8DFA-FB9381AC7A59}" destId="{5A076508-DA8C-4012-84A3-2CCE98E57AFA}" srcOrd="7" destOrd="0" presId="urn:microsoft.com/office/officeart/2005/8/layout/matrix1"/>
    <dgm:cxn modelId="{B87BF572-4432-4DE6-9B17-C429DBB0E811}" type="presParOf" srcId="{68DE0032-FD25-4927-AAB9-4DAE5711A3BB}" destId="{4D9A433B-E86F-4F44-8CF2-AE7AB895E1E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03BD6-845E-46ED-9B41-25BD107A7F02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b="1" u="sng" kern="1200" dirty="0">
            <a:latin typeface="Arial Black" panose="020B0A04020102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u="sng" kern="1200" dirty="0">
              <a:latin typeface="Arial Black" panose="020B0A04020102020204" pitchFamily="34" charset="0"/>
            </a:rPr>
            <a:t>HEARING: </a:t>
          </a:r>
          <a:r>
            <a:rPr lang="en-GB" sz="2800" b="1" kern="1200" dirty="0">
              <a:latin typeface="Arial Black" panose="020B0A04020102020204" pitchFamily="34" charset="0"/>
            </a:rPr>
            <a:t>Relationship to Jesus’ message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b="1" kern="1200" dirty="0">
            <a:latin typeface="Arial Black" panose="020B0A04020102020204" pitchFamily="34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FFFF00"/>
              </a:solidFill>
              <a:latin typeface="Arial Black" panose="020B0A04020102020204" pitchFamily="34" charset="0"/>
            </a:rPr>
            <a:t>10:1-24</a:t>
          </a:r>
          <a:r>
            <a:rPr lang="en-GB" sz="2800" b="1" kern="1200" dirty="0">
              <a:latin typeface="Arial Black" panose="020B0A04020102020204" pitchFamily="34" charset="0"/>
            </a:rPr>
            <a:t> </a:t>
          </a:r>
        </a:p>
      </dsp:txBody>
      <dsp:txXfrm rot="5400000">
        <a:off x="-1" y="1"/>
        <a:ext cx="4064000" cy="2032000"/>
      </dsp:txXfrm>
    </dsp:sp>
    <dsp:sp modelId="{9AC8A223-0653-4213-A716-B866839E2852}">
      <dsp:nvSpPr>
        <dsp:cNvPr id="0" name=""/>
        <dsp:cNvSpPr/>
      </dsp:nvSpPr>
      <dsp:spPr>
        <a:xfrm>
          <a:off x="4064000" y="0"/>
          <a:ext cx="4064000" cy="2709333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b="1" u="sng" kern="1200" dirty="0">
            <a:latin typeface="Arial Black" panose="020B0A04020102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u="sng" kern="1200" dirty="0">
              <a:latin typeface="Arial Black" panose="020B0A04020102020204" pitchFamily="34" charset="0"/>
            </a:rPr>
            <a:t>DOING: </a:t>
          </a:r>
          <a:r>
            <a:rPr lang="en-GB" sz="2800" b="1" kern="1200" dirty="0">
              <a:latin typeface="Arial Black" panose="020B0A04020102020204" pitchFamily="34" charset="0"/>
            </a:rPr>
            <a:t>Relationship to our neighbour</a:t>
          </a:r>
        </a:p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b="1" kern="1200" dirty="0">
            <a:latin typeface="Arial Black" panose="020B0A04020102020204" pitchFamily="34" charset="0"/>
          </a:endParaRPr>
        </a:p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FFFF00"/>
              </a:solidFill>
              <a:latin typeface="Arial Black" panose="020B0A04020102020204" pitchFamily="34" charset="0"/>
            </a:rPr>
            <a:t>10:25-37</a:t>
          </a:r>
        </a:p>
      </dsp:txBody>
      <dsp:txXfrm>
        <a:off x="4064000" y="0"/>
        <a:ext cx="4064000" cy="2032000"/>
      </dsp:txXfrm>
    </dsp:sp>
    <dsp:sp modelId="{DD969218-F2D5-46A1-B161-AE11394BE203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u="sng" kern="1200" dirty="0">
              <a:latin typeface="Arial Black" panose="020B0A04020102020204" pitchFamily="34" charset="0"/>
            </a:rPr>
            <a:t>SPIRITUALITY: </a:t>
          </a:r>
          <a:r>
            <a:rPr lang="en-GB" sz="2800" b="1" u="none" kern="1200" dirty="0">
              <a:latin typeface="Arial Black" panose="020B0A04020102020204" pitchFamily="34" charset="0"/>
            </a:rPr>
            <a:t>Relationship</a:t>
          </a:r>
          <a:r>
            <a:rPr lang="en-GB" sz="2800" b="1" kern="1200" dirty="0">
              <a:latin typeface="Arial Black" panose="020B0A04020102020204" pitchFamily="34" charset="0"/>
            </a:rPr>
            <a:t> to Jesus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FFFF00"/>
              </a:solidFill>
              <a:latin typeface="Arial Black" panose="020B0A04020102020204" pitchFamily="34" charset="0"/>
            </a:rPr>
            <a:t>10:38-42</a:t>
          </a:r>
        </a:p>
      </dsp:txBody>
      <dsp:txXfrm rot="10800000">
        <a:off x="0" y="3386666"/>
        <a:ext cx="4064000" cy="2032000"/>
      </dsp:txXfrm>
    </dsp:sp>
    <dsp:sp modelId="{37232DCB-04CD-40E4-860D-7A25B2CF5F12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u="sng" kern="1200" dirty="0">
              <a:latin typeface="Arial Black" panose="020B0A04020102020204" pitchFamily="34" charset="0"/>
            </a:rPr>
            <a:t>WORSHIP:</a:t>
          </a:r>
          <a:r>
            <a:rPr lang="en-GB" sz="2800" kern="1200" dirty="0">
              <a:latin typeface="Arial Black" panose="020B0A04020102020204" pitchFamily="34" charset="0"/>
            </a:rPr>
            <a:t> Relationship to the Father</a:t>
          </a:r>
        </a:p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rgbClr val="FFFF00"/>
              </a:solidFill>
              <a:latin typeface="Arial Black" panose="020B0A04020102020204" pitchFamily="34" charset="0"/>
            </a:rPr>
            <a:t>11:1-4</a:t>
          </a:r>
        </a:p>
      </dsp:txBody>
      <dsp:txXfrm rot="-5400000">
        <a:off x="4063999" y="3386666"/>
        <a:ext cx="4064000" cy="2032000"/>
      </dsp:txXfrm>
    </dsp:sp>
    <dsp:sp modelId="{4D9A433B-E86F-4F44-8CF2-AE7AB895E1EA}">
      <dsp:nvSpPr>
        <dsp:cNvPr id="0" name=""/>
        <dsp:cNvSpPr/>
      </dsp:nvSpPr>
      <dsp:spPr>
        <a:xfrm>
          <a:off x="2428784" y="1527495"/>
          <a:ext cx="3270430" cy="1841154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rPr>
            <a:t>4 Layers of Relationship in Our Discipleship</a:t>
          </a:r>
        </a:p>
      </dsp:txBody>
      <dsp:txXfrm>
        <a:off x="2518662" y="1617373"/>
        <a:ext cx="3090674" cy="1661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969A5-A390-4063-9523-20C3AB1EE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C356E-7777-4188-945D-48139D93F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F183B-8D29-4BA9-B9B1-060342C2B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059-7350-4D6B-BAB1-840B707B64C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F90EB-612D-442B-8239-726618D3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25D4E-0FFC-4846-9320-B76B83625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DFE4-6471-4DC1-9F83-DDF73847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7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A3873-BD58-4C03-B6E7-C964005C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1A0A2-A770-4DD1-93C4-8F12F706E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E614-F08A-4B44-8968-53171ACE2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059-7350-4D6B-BAB1-840B707B64C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070EE-253F-47AF-95CA-FAFB28311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AF908-ABF0-4F04-B65D-39EADBAC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DFE4-6471-4DC1-9F83-DDF73847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7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47727A-D2D4-48F7-97F4-1260D9DAB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F573DE-E88F-4B0C-824E-5FC81DB09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6DEDD-F859-48E9-A88B-F6B4D74EC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059-7350-4D6B-BAB1-840B707B64C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B2246-0D39-4931-9129-55B3BEEC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9A504-CED0-4287-B3F1-9D6ED887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DFE4-6471-4DC1-9F83-DDF73847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60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865D5-09CF-4B08-A598-3D423244E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91A05-0600-4379-A9B4-EFD87FF6A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B3AE9-0801-4051-83F4-F1A3DDFD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059-7350-4D6B-BAB1-840B707B64C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DBD92-1D87-43CD-B329-C83F2296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412C6-2978-42CA-97C8-B0D46E3E4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DFE4-6471-4DC1-9F83-DDF73847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81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5E234-6245-4DCB-9376-74BAAB793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026DE-85BF-4E2A-8BA6-0E5A817B9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8C1AF-21FC-4EDB-844E-8F583C2F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059-7350-4D6B-BAB1-840B707B64C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E23A9-D409-441A-B204-DDB83DEFD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955E7-22C2-4788-A610-D22219059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DFE4-6471-4DC1-9F83-DDF73847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20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00999-9A75-407E-9FF0-C995A9D9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F85FE-7968-40AA-A0DE-E6AF155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51986-E2EC-411E-98E3-AF2B3EFEA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FB704-4AE8-45BA-9DA8-EB83D40B2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059-7350-4D6B-BAB1-840B707B64C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64A04-B83F-42FC-9999-5EE3D74F3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74A37-F8CC-422C-B6C6-50D0C970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DFE4-6471-4DC1-9F83-DDF73847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1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91D49-E2A2-40F1-B82A-757FAB708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60F7C-3825-46D7-A7FC-CE406DFE0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6BDFB1-25CB-4255-93EE-33DEF3216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B2E5F-DCD3-4A6E-BC9E-D10C6407C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DD1B5D-031B-4CA8-AC94-9651A7922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EFE6DC-64D4-4E2C-B75B-10A02274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059-7350-4D6B-BAB1-840B707B64C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257469-52C1-4AF5-8C9C-7159171B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C2918-B797-41F1-9FC9-76B3141DF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DFE4-6471-4DC1-9F83-DDF73847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94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17ACB-99FC-4F3B-B522-FC182B9A9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896D8-6C0F-4B58-A7C2-F241E20AC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059-7350-4D6B-BAB1-840B707B64C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A4FA0-CB29-48DD-BA06-5938C04B9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0A242-3E68-4521-80D1-7408AD92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DFE4-6471-4DC1-9F83-DDF73847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9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5A6CFF-76B3-4204-AF39-AA928482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059-7350-4D6B-BAB1-840B707B64C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46A49-36D8-4DD3-A8B2-B8C582109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CB124-2ABA-4341-BEC6-9E5EF601F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DFE4-6471-4DC1-9F83-DDF73847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7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A2EDD-39AB-463B-AFE6-43D3E770F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B87C5-53FB-4285-A753-DDDA6D740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5F9A2-A783-4734-B531-232FEB8D3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FEF44-24C8-49F8-AE1F-76F186446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059-7350-4D6B-BAB1-840B707B64C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EAB5C-1273-4EC5-8939-087C902D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20F65-A967-4FF9-991C-072BC94B1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DFE4-6471-4DC1-9F83-DDF73847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28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B83CF-A1CF-439F-B908-B66352FBF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46791-8808-49C9-9D04-4DE8A09513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44423-5AF5-4066-943D-1BA8BE5EB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90857-262F-41D8-808D-EE7454F9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059-7350-4D6B-BAB1-840B707B64C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FA55-7ED0-4CD6-81D7-59C40998C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681F2-5146-44AD-A66D-86F6CE94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DFE4-6471-4DC1-9F83-DDF73847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21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3F6CFF-9308-4E8A-B795-41952B71A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CA5E4-3A06-4D1E-B080-F6CA2A8DB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43E22-3803-42A4-B04C-F752402D4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F8059-7350-4D6B-BAB1-840B707B64C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5E1B2-DF20-4220-AE44-0F4EA647C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9075F-7E9D-4C74-BC47-9470FDC1C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DDFE4-6471-4DC1-9F83-DDF73847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35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74E50-AA13-44B8-A05C-BBA96E8312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Finding the Good Neighbour in Me.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C15C7-B5E6-43D7-BEEE-37C2545960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The Good Samaritan</a:t>
            </a:r>
          </a:p>
          <a:p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Luke 10:25.37</a:t>
            </a:r>
          </a:p>
        </p:txBody>
      </p:sp>
    </p:spTree>
    <p:extLst>
      <p:ext uri="{BB962C8B-B14F-4D97-AF65-F5344CB8AC3E}">
        <p14:creationId xmlns:p14="http://schemas.microsoft.com/office/powerpoint/2010/main" val="314866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18BF1FD-D158-4370-BAD6-58156DE723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2534779"/>
              </p:ext>
            </p:extLst>
          </p:nvPr>
        </p:nvGraphicFramePr>
        <p:xfrm>
          <a:off x="2032000" y="128981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FDBAF3A-7BAD-4148-BA77-0A26679F5261}"/>
              </a:ext>
            </a:extLst>
          </p:cNvPr>
          <p:cNvSpPr txBox="1"/>
          <p:nvPr/>
        </p:nvSpPr>
        <p:spPr>
          <a:xfrm>
            <a:off x="10160000" y="1180271"/>
            <a:ext cx="20639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 Black" panose="020B0A04020102020204" pitchFamily="34" charset="0"/>
              </a:rPr>
              <a:t>We are in this bit today.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EA0B2E-01B5-4F96-850D-CA87699BB6A0}"/>
              </a:ext>
            </a:extLst>
          </p:cNvPr>
          <p:cNvCxnSpPr>
            <a:stCxn id="3" idx="1"/>
          </p:cNvCxnSpPr>
          <p:nvPr/>
        </p:nvCxnSpPr>
        <p:spPr>
          <a:xfrm flipH="1">
            <a:off x="9284788" y="1503437"/>
            <a:ext cx="875212" cy="246985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374E11E-62CA-4202-A621-3D2354B22BF8}"/>
              </a:ext>
            </a:extLst>
          </p:cNvPr>
          <p:cNvSpPr txBox="1"/>
          <p:nvPr/>
        </p:nvSpPr>
        <p:spPr>
          <a:xfrm>
            <a:off x="302623" y="275308"/>
            <a:ext cx="11586754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Context of Good Samaritan Parable…</a:t>
            </a:r>
          </a:p>
        </p:txBody>
      </p:sp>
    </p:spTree>
    <p:extLst>
      <p:ext uri="{BB962C8B-B14F-4D97-AF65-F5344CB8AC3E}">
        <p14:creationId xmlns:p14="http://schemas.microsoft.com/office/powerpoint/2010/main" val="329233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9A433B-E86F-4F44-8CF2-AE7AB895E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4D9A433B-E86F-4F44-8CF2-AE7AB895E1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4D9A433B-E86F-4F44-8CF2-AE7AB895E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4D9A433B-E86F-4F44-8CF2-AE7AB895E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803BD6-845E-46ED-9B41-25BD107A7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54803BD6-845E-46ED-9B41-25BD107A7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54803BD6-845E-46ED-9B41-25BD107A7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54803BD6-845E-46ED-9B41-25BD107A7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C8A223-0653-4213-A716-B866839E2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9AC8A223-0653-4213-A716-B866839E28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9AC8A223-0653-4213-A716-B866839E2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9AC8A223-0653-4213-A716-B866839E2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969218-F2D5-46A1-B161-AE11394BE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DD969218-F2D5-46A1-B161-AE11394BE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DD969218-F2D5-46A1-B161-AE11394BE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DD969218-F2D5-46A1-B161-AE11394BE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232DCB-04CD-40E4-860D-7A25B2CF5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37232DCB-04CD-40E4-860D-7A25B2CF5F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37232DCB-04CD-40E4-860D-7A25B2CF5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37232DCB-04CD-40E4-860D-7A25B2CF5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D7E438-6C93-4957-AA65-6351AC86A6DE}"/>
              </a:ext>
            </a:extLst>
          </p:cNvPr>
          <p:cNvSpPr txBox="1"/>
          <p:nvPr/>
        </p:nvSpPr>
        <p:spPr>
          <a:xfrm>
            <a:off x="191588" y="390764"/>
            <a:ext cx="11808823" cy="6076472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400" u="sng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Attitude 1:</a:t>
            </a:r>
            <a:r>
              <a:rPr lang="en-GB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 </a:t>
            </a:r>
            <a:r>
              <a:rPr lang="en-GB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Footlight MT Light" panose="0204060206030A020304" pitchFamily="18" charset="0"/>
              </a:rPr>
              <a:t>	Who will I cross the road for?</a:t>
            </a:r>
          </a:p>
          <a:p>
            <a:pPr>
              <a:lnSpc>
                <a:spcPct val="150000"/>
              </a:lnSpc>
            </a:pPr>
            <a:endParaRPr lang="en-GB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Footlight MT Light" panose="0204060206030A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4400" u="sng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Attitude 2:</a:t>
            </a:r>
            <a:r>
              <a:rPr lang="en-GB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 </a:t>
            </a:r>
            <a:r>
              <a:rPr lang="en-GB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Footlight MT Light" panose="0204060206030A020304" pitchFamily="18" charset="0"/>
              </a:rPr>
              <a:t>	Are there limits to who I show love to?</a:t>
            </a:r>
          </a:p>
          <a:p>
            <a:pPr>
              <a:lnSpc>
                <a:spcPct val="150000"/>
              </a:lnSpc>
            </a:pPr>
            <a:endParaRPr lang="en-GB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Footlight MT Light" panose="0204060206030A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4400" u="sng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Attitude 3:</a:t>
            </a:r>
            <a:r>
              <a:rPr lang="en-GB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 </a:t>
            </a:r>
            <a:r>
              <a:rPr lang="en-GB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Footlight MT Light" panose="0204060206030A020304" pitchFamily="18" charset="0"/>
              </a:rPr>
              <a:t>	Jesus asks me to find the good   					neighbour in myself.</a:t>
            </a:r>
          </a:p>
        </p:txBody>
      </p:sp>
    </p:spTree>
    <p:extLst>
      <p:ext uri="{BB962C8B-B14F-4D97-AF65-F5344CB8AC3E}">
        <p14:creationId xmlns:p14="http://schemas.microsoft.com/office/powerpoint/2010/main" val="252911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Footlight MT Light</vt:lpstr>
      <vt:lpstr>Office Theme</vt:lpstr>
      <vt:lpstr>Finding the Good Neighbour in Me.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Good Neighbour in Me.</dc:title>
  <dc:creator>Paul</dc:creator>
  <cp:lastModifiedBy>Martin Aylett</cp:lastModifiedBy>
  <cp:revision>4</cp:revision>
  <dcterms:created xsi:type="dcterms:W3CDTF">2023-02-10T15:52:22Z</dcterms:created>
  <dcterms:modified xsi:type="dcterms:W3CDTF">2023-02-13T15:24:55Z</dcterms:modified>
</cp:coreProperties>
</file>