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2" r:id="rId5"/>
    <p:sldId id="263" r:id="rId6"/>
    <p:sldId id="266" r:id="rId7"/>
    <p:sldId id="267" r:id="rId8"/>
    <p:sldId id="268" r:id="rId9"/>
    <p:sldId id="264" r:id="rId10"/>
    <p:sldId id="271" r:id="rId11"/>
    <p:sldId id="270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76B083-F41C-4C5F-8CA7-1CF7CDD9CFE8}" type="datetimeFigureOut">
              <a:rPr lang="en-GB" smtClean="0"/>
              <a:pPr/>
              <a:t>05/02/2024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B9ECD2-E130-4077-ACED-8E644DB1B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038600"/>
            <a:ext cx="7315200" cy="1828800"/>
          </a:xfrm>
        </p:spPr>
        <p:txBody>
          <a:bodyPr>
            <a:normAutofit/>
          </a:bodyPr>
          <a:lstStyle/>
          <a:p>
            <a:r>
              <a:rPr lang="en-GB" dirty="0"/>
              <a:t>‘The Armour of God’ </a:t>
            </a:r>
            <a:r>
              <a:rPr lang="en-GB" sz="3600" dirty="0"/>
              <a:t>[Pt1]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Belt of Truth </a:t>
            </a:r>
            <a:r>
              <a:rPr lang="en-GB" sz="2000" dirty="0"/>
              <a:t>[Ephesians 6:14]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019800"/>
            <a:ext cx="22098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SzPct val="100000"/>
              <a:buFont typeface="+mj-lt"/>
              <a:buAutoNum type="arabicPeriod" startAt="2"/>
            </a:pPr>
            <a:r>
              <a:rPr lang="en-GB" sz="3600" b="1" dirty="0"/>
              <a:t>The Belt of Truth of Heart  </a:t>
            </a:r>
            <a:endParaRPr lang="en-GB" sz="3600" dirty="0"/>
          </a:p>
          <a:p>
            <a:pPr marL="712788" lvl="1" indent="-355600" defTabSz="712788"/>
            <a:r>
              <a:rPr lang="en-GB" sz="3200" dirty="0"/>
              <a:t>Honesty (Integrity) binds everything else in place. </a:t>
            </a:r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397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SzPct val="100000"/>
              <a:buFont typeface="+mj-lt"/>
              <a:buAutoNum type="arabicPeriod" startAt="2"/>
            </a:pPr>
            <a:r>
              <a:rPr lang="en-GB" sz="3600" b="1" dirty="0"/>
              <a:t>The Belt of Truth of Heart </a:t>
            </a:r>
            <a:endParaRPr lang="en-GB" sz="3600" dirty="0"/>
          </a:p>
          <a:p>
            <a:pPr marL="712788" lvl="1" indent="-346075"/>
            <a:r>
              <a:rPr lang="en-GB" sz="3200" dirty="0"/>
              <a:t>Honesty (Integrity) binds everything else in place. </a:t>
            </a:r>
          </a:p>
          <a:p>
            <a:pPr marL="712788" lvl="1" indent="-346075">
              <a:spcAft>
                <a:spcPts val="1800"/>
              </a:spcAft>
            </a:pPr>
            <a:r>
              <a:rPr lang="en-GB" sz="3200" dirty="0"/>
              <a:t>Honesty attracts people, but falseness and hypocrisy turn people off! </a:t>
            </a:r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45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197608"/>
            <a:ext cx="9144000" cy="4495800"/>
          </a:xfrm>
        </p:spPr>
        <p:txBody>
          <a:bodyPr>
            <a:normAutofit/>
          </a:bodyPr>
          <a:lstStyle/>
          <a:p>
            <a:pPr marL="447675" lvl="2" indent="0">
              <a:buNone/>
            </a:pPr>
            <a:r>
              <a:rPr lang="en-GB" sz="3600" i="1" dirty="0"/>
              <a:t>‘Sincerity is the strength of every grace - the more hypocrisy in our graces, the weaker they are; it is sincere faith which is strong faith, sincere love which is mighty love. But hypocrisy is to grace as rust is to iron - it weakens it because it is corrupt.’</a:t>
            </a:r>
            <a:r>
              <a:rPr lang="en-GB" sz="3600" dirty="0"/>
              <a:t> </a:t>
            </a:r>
          </a:p>
          <a:p>
            <a:pPr marL="447675" lvl="2" indent="0">
              <a:buNone/>
            </a:pPr>
            <a:endParaRPr lang="en-GB" sz="3600" dirty="0"/>
          </a:p>
          <a:p>
            <a:pPr marL="447675" lvl="2" indent="0">
              <a:buNone/>
            </a:pPr>
            <a:r>
              <a:rPr lang="en-GB" sz="1800" dirty="0"/>
              <a:t>William </a:t>
            </a:r>
            <a:r>
              <a:rPr lang="en-GB" sz="1800" dirty="0" err="1"/>
              <a:t>Gurnall</a:t>
            </a:r>
            <a:endParaRPr lang="en-GB" dirty="0"/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806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SzPct val="100000"/>
              <a:buFont typeface="+mj-lt"/>
              <a:buAutoNum type="arabicPeriod" startAt="2"/>
            </a:pPr>
            <a:r>
              <a:rPr lang="en-GB" sz="3600" b="1" dirty="0"/>
              <a:t>The Belt of Truth of Heart  </a:t>
            </a:r>
            <a:endParaRPr lang="en-GB" sz="3600" dirty="0"/>
          </a:p>
          <a:p>
            <a:pPr marL="712788" lvl="1" indent="-346075"/>
            <a:r>
              <a:rPr lang="en-GB" sz="3200" dirty="0"/>
              <a:t>Honesty (Integrity) binds everything else in place. </a:t>
            </a:r>
          </a:p>
          <a:p>
            <a:pPr marL="712788" lvl="1" indent="-346075"/>
            <a:r>
              <a:rPr lang="en-GB" sz="3200" dirty="0"/>
              <a:t>Honesty attracts people, but falseness and hypocrisy turn people off! </a:t>
            </a:r>
          </a:p>
          <a:p>
            <a:pPr marL="712788" lvl="1" indent="-346075"/>
            <a:r>
              <a:rPr lang="en-GB" sz="3200" dirty="0"/>
              <a:t>Honesty is characteristic of children</a:t>
            </a:r>
            <a:endParaRPr lang="en-GB" dirty="0"/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1st century Roman soldier in armour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676400" y="8707"/>
            <a:ext cx="5486400" cy="6818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1520952"/>
            <a:ext cx="7112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GB" sz="3600" b="1" dirty="0"/>
              <a:t>The Belt of Foundational Truth  </a:t>
            </a:r>
            <a:endParaRPr lang="en-GB" sz="3600" dirty="0"/>
          </a:p>
          <a:p>
            <a:pPr marL="365760" lvl="1" indent="0">
              <a:buNone/>
            </a:pPr>
            <a:endParaRPr lang="en-GB" i="1" dirty="0"/>
          </a:p>
          <a:p>
            <a:pPr marL="365760" lvl="1" indent="0">
              <a:buNone/>
            </a:pPr>
            <a:r>
              <a:rPr lang="en-GB" sz="3200" i="1" dirty="0"/>
              <a:t>‘I … urge you to contend for </a:t>
            </a:r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faith </a:t>
            </a:r>
            <a:r>
              <a:rPr lang="en-GB" sz="3200" i="1" dirty="0"/>
              <a:t>that was once for all entrusted to God’s holy people. </a:t>
            </a:r>
            <a:r>
              <a:rPr lang="en-GB" sz="2400" dirty="0"/>
              <a:t>Jude v3 </a:t>
            </a:r>
            <a:endParaRPr lang="en-GB" dirty="0"/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3600" b="1" dirty="0"/>
              <a:t>The Belt of Foundational Truth  </a:t>
            </a:r>
            <a:endParaRPr lang="en-GB" sz="3600" dirty="0"/>
          </a:p>
          <a:p>
            <a:pPr lvl="1">
              <a:spcAft>
                <a:spcPts val="1200"/>
              </a:spcAft>
              <a:buNone/>
            </a:pPr>
            <a:r>
              <a:rPr lang="en-GB" sz="3200" dirty="0"/>
              <a:t>We need to know The Truth because </a:t>
            </a:r>
          </a:p>
          <a:p>
            <a:pPr lvl="2" indent="-374650"/>
            <a:r>
              <a:rPr lang="en-GB" sz="2800" dirty="0"/>
              <a:t>uncertainty about what we believe leaves us very open to attack. </a:t>
            </a:r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3600" b="1" dirty="0"/>
              <a:t>The Belt of Foundational Truth  </a:t>
            </a:r>
            <a:endParaRPr lang="en-GB" sz="3600" dirty="0"/>
          </a:p>
          <a:p>
            <a:pPr lvl="1">
              <a:spcAft>
                <a:spcPts val="1200"/>
              </a:spcAft>
              <a:buNone/>
            </a:pPr>
            <a:r>
              <a:rPr lang="en-GB" sz="3200" dirty="0"/>
              <a:t>We need to know The Truth because </a:t>
            </a:r>
          </a:p>
          <a:p>
            <a:pPr lvl="2" indent="-466725"/>
            <a:r>
              <a:rPr lang="en-GB" sz="2800" dirty="0"/>
              <a:t>uncertainty about what we believe leaves us very open to attack. </a:t>
            </a:r>
          </a:p>
          <a:p>
            <a:pPr lvl="2" indent="-466725"/>
            <a:r>
              <a:rPr lang="en-GB" sz="2800" dirty="0"/>
              <a:t>it matters to Jesus, our master and leader!  </a:t>
            </a:r>
          </a:p>
          <a:p>
            <a:pPr lvl="2"/>
            <a:endParaRPr lang="en-GB" dirty="0"/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69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3600" b="1" dirty="0"/>
              <a:t>The Belt of Foundational Truth  </a:t>
            </a:r>
            <a:endParaRPr lang="en-GB" sz="3600" dirty="0"/>
          </a:p>
          <a:p>
            <a:pPr lvl="1">
              <a:spcAft>
                <a:spcPts val="1200"/>
              </a:spcAft>
              <a:buNone/>
            </a:pPr>
            <a:r>
              <a:rPr lang="en-GB" sz="3200" dirty="0"/>
              <a:t>We need to know The Truth because </a:t>
            </a:r>
          </a:p>
          <a:p>
            <a:pPr lvl="2" indent="-466725"/>
            <a:r>
              <a:rPr lang="en-GB" sz="2800" dirty="0"/>
              <a:t>uncertainty about what we believe leaves us very open to attack. </a:t>
            </a:r>
          </a:p>
          <a:p>
            <a:pPr lvl="2" indent="-466725"/>
            <a:r>
              <a:rPr lang="en-GB" sz="2800" dirty="0"/>
              <a:t>it matters to Jesus, our master and leader!  </a:t>
            </a:r>
          </a:p>
          <a:p>
            <a:pPr lvl="2" indent="-466725"/>
            <a:r>
              <a:rPr lang="en-GB" sz="2800" dirty="0"/>
              <a:t>we are called to be different to the rest of society. </a:t>
            </a:r>
            <a:endParaRPr lang="en-GB" dirty="0"/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348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3600" b="1" dirty="0"/>
              <a:t>The Belt of Foundational Truth  </a:t>
            </a:r>
            <a:endParaRPr lang="en-GB" sz="3600" dirty="0"/>
          </a:p>
          <a:p>
            <a:pPr lvl="1">
              <a:spcAft>
                <a:spcPts val="1200"/>
              </a:spcAft>
              <a:buNone/>
            </a:pPr>
            <a:r>
              <a:rPr lang="en-GB" sz="3200" dirty="0"/>
              <a:t>We need to know The Truth because </a:t>
            </a:r>
          </a:p>
          <a:p>
            <a:pPr lvl="2" indent="-466725"/>
            <a:r>
              <a:rPr lang="en-GB" sz="2800" dirty="0"/>
              <a:t>uncertainty about what we believe leaves us very open to attack. </a:t>
            </a:r>
          </a:p>
          <a:p>
            <a:pPr lvl="2" indent="-466725"/>
            <a:r>
              <a:rPr lang="en-GB" sz="2800" dirty="0"/>
              <a:t>it matters to Jesus, our master and leader!  </a:t>
            </a:r>
          </a:p>
          <a:p>
            <a:pPr lvl="2" indent="-466725"/>
            <a:r>
              <a:rPr lang="en-GB" sz="2800" dirty="0"/>
              <a:t>we are called to be different to the rest of society. </a:t>
            </a:r>
          </a:p>
          <a:p>
            <a:pPr lvl="2" indent="-466725"/>
            <a:r>
              <a:rPr lang="en-GB" sz="2800" dirty="0"/>
              <a:t>we live in a culture governed by feelings</a:t>
            </a:r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066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13448" cy="990600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Belt of Truth’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SzPct val="100000"/>
              <a:buFont typeface="+mj-lt"/>
              <a:buAutoNum type="arabicPeriod" startAt="2"/>
            </a:pPr>
            <a:r>
              <a:rPr lang="en-GB" sz="3600" b="1" dirty="0"/>
              <a:t>The Belt of Truth of Heart  </a:t>
            </a:r>
            <a:endParaRPr lang="en-GB" sz="3600" dirty="0"/>
          </a:p>
        </p:txBody>
      </p:sp>
      <p:pic>
        <p:nvPicPr>
          <p:cNvPr id="3074" name="Picture 2" descr="Image result for Roman soldiers b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410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‘The Armour of God’ [Pt1]</vt:lpstr>
      <vt:lpstr>PowerPoint Presentation</vt:lpstr>
      <vt:lpstr>‘The Belt of Truth’</vt:lpstr>
      <vt:lpstr>‘The Belt of Truth’</vt:lpstr>
      <vt:lpstr>‘The Belt of Truth’</vt:lpstr>
      <vt:lpstr>‘The Belt of Truth’</vt:lpstr>
      <vt:lpstr>‘The Belt of Truth’</vt:lpstr>
      <vt:lpstr>‘The Belt of Truth’</vt:lpstr>
      <vt:lpstr>‘The Belt of Truth’</vt:lpstr>
      <vt:lpstr>‘The Belt of Truth’</vt:lpstr>
      <vt:lpstr>‘The Belt of Truth’</vt:lpstr>
      <vt:lpstr>‘The Belt of Truth’</vt:lpstr>
      <vt:lpstr>‘The Belt of Truth’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Mystery’</dc:title>
  <dc:creator>Church office</dc:creator>
  <cp:lastModifiedBy>Martin Aylett</cp:lastModifiedBy>
  <cp:revision>15</cp:revision>
  <dcterms:created xsi:type="dcterms:W3CDTF">2016-10-09T08:51:21Z</dcterms:created>
  <dcterms:modified xsi:type="dcterms:W3CDTF">2024-02-05T17:56:52Z</dcterms:modified>
</cp:coreProperties>
</file>