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227F-0186-84AD-F931-088125B95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3A82C-C441-6294-B14F-00134D020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901FD-76E4-FC60-4135-1632ADBB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1C711-414E-108C-3AD3-D3AF49458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FE366-33C3-ABD8-245D-83D0A005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19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025B-68E2-5E60-B8B0-3FAB6456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9CE8-4F5F-82C6-80CF-0651AE6ED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AE709-1838-00C8-DAD6-7E87B85E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1421C-6E7F-FEF9-2F59-39ABE484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877EF-D0E1-220E-A08F-34A0D494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26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372482-4445-1C20-37A8-92E169310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C1962-0FCB-F877-D856-BFFCEAB20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0C017-B3F5-13D6-AFC2-C2F9604E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687C3-CFD1-FF68-4BEB-07E23B9BE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521C8-E33E-1B2F-DA08-7DB34DF7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16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BBFCE-8945-29B6-31DA-4ADC2BEA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9C071-E0F4-F894-5B5D-97FB2C43B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51815-82D5-FFC9-7DE9-84078FE0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1118E-E2D9-333F-69BD-A6058B2E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4564F-FBE4-AE41-F8ED-F3F7A152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1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EA7D1-029B-F790-35D2-A7DE1ACBE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EF37-3A19-2D11-C2CD-3BD768F74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040D2-E75C-F843-C1CF-BF6155645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C9C2E-39C3-895B-054A-23AD47CED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3B00F-BF0A-A150-9217-53381E30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79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6BF6-4FD5-B370-FFAA-86658B39B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189AF-BAE4-30D7-3786-6E4C3931A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16246-77E2-75A1-5807-B6155A451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CC000-8EA9-93D8-5C0A-17861102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C4B1E-8252-FCDD-3D97-3C7C0DCE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0BFCA-66DC-F629-C323-496EAA8E3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58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F6ABC-002B-5909-0547-9ED713EA6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70697-90DF-0AFE-0BD7-ABDFF3D39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C7D0D-B10B-5C79-9126-B13F8907A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BF771-3C2D-8968-F6D6-8339866D7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E4F870-CD3B-18AD-C95C-9D5BB355D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03E72-2AF1-23B6-6C51-F385D613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542E-E423-3071-F8B6-B9459083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4E9A4-2C62-04AE-B542-EDF7DED2B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3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02360-6291-5501-B70C-3AD7C81A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463842-2236-71EE-9ECA-2EEBACD40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DF8C1-82D4-40D3-D975-FED2028B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EDE39-80D6-95B6-D4AF-3772DB1D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6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93D5D-516F-4BF1-79F0-BC6424214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3296D-D6BB-B177-9068-F533F6BF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DC0CD-AAFF-3471-B2E1-5DCE8E2E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21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00AD4-1FF0-A00C-C10C-66F701C5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6CAF-A10C-8ECC-3B9F-BDFD74306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2F083-7E5C-87C8-3B47-56293377F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CEE79-F304-F65A-6C7A-2A6F884F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A1480-495A-F55C-59EC-CB8B08D4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FF106-AF21-458D-E063-A9E160CD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8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E705-7819-9344-4F82-4EF62A32D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EDDA9-A384-E024-5E48-5ED494D69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EC318-8435-2169-45C3-13B2D95A3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B5E9D-009F-FD50-B4A4-A459C046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49690-BF36-5010-7529-1BFD8CFF1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F8DFF-A151-5270-FB84-8A06E96D8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49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62A628-A788-1E20-7286-A42D0746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2E468-61A9-348F-F427-3611CE12F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6EBAA-7F6D-9232-EBB2-F29D5BE56F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45E0-8C51-4FB2-9A93-7C66D07B524E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BBD50-8E91-9747-BF97-0D4CDFD34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45BA7-3099-51B1-911C-714A8DA91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F3ADF-1032-4DCF-92FA-9FA9FE3A1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1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1E6B946-0E32-1132-9C35-8A3AB8840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6" y="481037"/>
            <a:ext cx="4839286" cy="50862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C155E9-C2F0-8021-E95C-B7A5F44E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094" y="1191846"/>
            <a:ext cx="5494204" cy="36646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5287DC-A7A9-9796-337E-D53090DAA6A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869" y="5834124"/>
            <a:ext cx="2116887" cy="87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1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CB80AA-D2EA-DCB8-133D-95B5D3273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8" t="18270" r="10326" b="22112"/>
          <a:stretch/>
        </p:blipFill>
        <p:spPr>
          <a:xfrm>
            <a:off x="1199320" y="904461"/>
            <a:ext cx="9793357" cy="380337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88070A-BC26-6E28-6E2E-3E53BAA8660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869" y="5834124"/>
            <a:ext cx="2116887" cy="87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4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188026-046A-F359-F5C9-EFFE5C114FC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869" y="5834124"/>
            <a:ext cx="2116887" cy="8761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C30A5F-8B9D-E125-D06B-EA5C90274D64}"/>
              </a:ext>
            </a:extLst>
          </p:cNvPr>
          <p:cNvSpPr txBox="1"/>
          <p:nvPr/>
        </p:nvSpPr>
        <p:spPr>
          <a:xfrm>
            <a:off x="344557" y="198783"/>
            <a:ext cx="11645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GB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Faith means we can remove rooftops</a:t>
            </a:r>
          </a:p>
          <a:p>
            <a:r>
              <a:rPr lang="en-GB" sz="3600" dirty="0">
                <a:solidFill>
                  <a:schemeClr val="tx2"/>
                </a:solidFill>
                <a:latin typeface="Berlin Sans FB Demi" panose="020E0802020502020306" pitchFamily="34" charset="0"/>
              </a:rPr>
              <a:t>Have you settled for less than what God is able to do?</a:t>
            </a:r>
          </a:p>
          <a:p>
            <a:endParaRPr lang="en-GB" sz="3600" dirty="0">
              <a:solidFill>
                <a:schemeClr val="tx2"/>
              </a:solidFill>
              <a:latin typeface="Berlin Sans FB Demi" panose="020E0802020502020306" pitchFamily="34" charset="0"/>
            </a:endParaRPr>
          </a:p>
          <a:p>
            <a:r>
              <a:rPr lang="en-GB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2. Are you on the roof or in the crowd?</a:t>
            </a:r>
          </a:p>
          <a:p>
            <a:r>
              <a:rPr lang="en-GB" sz="3600" dirty="0">
                <a:solidFill>
                  <a:schemeClr val="tx2"/>
                </a:solidFill>
                <a:latin typeface="Berlin Sans FB Demi" panose="020E0802020502020306" pitchFamily="34" charset="0"/>
              </a:rPr>
              <a:t>Are unbelief, cynicism &amp; criticism blocking your faith in a wonder-working, sin forgiving saviour? </a:t>
            </a:r>
          </a:p>
          <a:p>
            <a:endParaRPr lang="en-GB" sz="3600" dirty="0">
              <a:solidFill>
                <a:schemeClr val="tx2"/>
              </a:solidFill>
              <a:latin typeface="Berlin Sans FB Demi" panose="020E0802020502020306" pitchFamily="34" charset="0"/>
            </a:endParaRPr>
          </a:p>
          <a:p>
            <a:r>
              <a:rPr lang="en-GB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3. Faith is trusting God for what we need, not what we want.</a:t>
            </a:r>
          </a:p>
          <a:p>
            <a:r>
              <a:rPr lang="en-GB" sz="3600" dirty="0">
                <a:solidFill>
                  <a:schemeClr val="tx2"/>
                </a:solidFill>
                <a:latin typeface="Berlin Sans FB Demi" panose="020E0802020502020306" pitchFamily="34" charset="0"/>
              </a:rPr>
              <a:t>Are you pursuing Jesus to make yourself feel good or to have your sins forgiven?</a:t>
            </a:r>
          </a:p>
        </p:txBody>
      </p:sp>
    </p:spTree>
    <p:extLst>
      <p:ext uri="{BB962C8B-B14F-4D97-AF65-F5344CB8AC3E}">
        <p14:creationId xmlns:p14="http://schemas.microsoft.com/office/powerpoint/2010/main" val="268132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Buss</dc:creator>
  <cp:lastModifiedBy>Martin Aylett</cp:lastModifiedBy>
  <cp:revision>2</cp:revision>
  <dcterms:created xsi:type="dcterms:W3CDTF">2023-01-15T08:52:21Z</dcterms:created>
  <dcterms:modified xsi:type="dcterms:W3CDTF">2023-01-28T22:26:30Z</dcterms:modified>
</cp:coreProperties>
</file>