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7" r:id="rId4"/>
    <p:sldId id="266" r:id="rId5"/>
    <p:sldId id="256" r:id="rId6"/>
    <p:sldId id="259" r:id="rId7"/>
    <p:sldId id="260" r:id="rId8"/>
    <p:sldId id="261" r:id="rId9"/>
    <p:sldId id="262" r:id="rId10"/>
    <p:sldId id="257" r:id="rId11"/>
    <p:sldId id="263" r:id="rId12"/>
    <p:sldId id="25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148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F42D0-D1B7-977A-3402-5BBEE0D1B7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996EC8-42EB-4014-D3C8-48F85FB9FC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487A7E-D41C-6518-1E4D-92B0F08E4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3FD-3FA2-4614-AF7A-93D11965D87C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CB05AA-9485-5684-D2EF-4FD2C6B8A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00A60-B53A-1B2E-D920-47FD8E2D9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7464B-D07C-4492-84A7-FC3C182AC9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152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69305-8424-9890-BFBA-A9BF8FFBB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8D7DFE-5497-2044-37B0-9D36C5050E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5D913-ED80-C62C-22BC-60F6DD127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3FD-3FA2-4614-AF7A-93D11965D87C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7B0E9F-9121-8A2A-146B-FD84CD110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EEB438-04EA-9A9A-2A34-EB7C30FD8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7464B-D07C-4492-84A7-FC3C182AC9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673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925FBF-2028-1791-4564-600A5A1DA1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DDB135-FB35-26F5-D6F5-7F1CDF4275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E0D248-B191-3463-61A7-0EDB79DD8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3FD-3FA2-4614-AF7A-93D11965D87C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257E23-006C-EBFC-72B2-469A28A8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BDDB1-310A-9135-5339-64B444526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7464B-D07C-4492-84A7-FC3C182AC9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57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D9313-D096-CC52-2707-980655AE6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74D013-6E8F-31C7-1C44-AEDF5DEDB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B68EC-D8CD-1722-C0F0-16209FE15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3FD-3FA2-4614-AF7A-93D11965D87C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6F1E0-DEEA-E855-CB57-BA1654A05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AA908-C9C8-6A99-D085-A51555322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7464B-D07C-4492-84A7-FC3C182AC9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97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4255D-633A-B15E-B266-DA1F32834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2A662-B223-7CF4-0090-044A21FCD6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F4CB3-0C73-44DA-0B86-FA833B52D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3FD-3FA2-4614-AF7A-93D11965D87C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3D31B-4D02-5385-AF38-9201C78A3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92F9-A6B8-BE03-8D45-4BFC1CD11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7464B-D07C-4492-84A7-FC3C182AC9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035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07BDE-2B23-705A-7E36-A22AFEE99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42A63-AEE4-52F0-93EE-61AE6CEEFC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9023F9-E109-EE9D-124F-4B13B767DA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958F8A-34A0-AC6F-0A33-309595970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3FD-3FA2-4614-AF7A-93D11965D87C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525706-3E3E-9810-544B-047FE1FBE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C2FD74-37B0-E89E-E35F-E73AB7228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7464B-D07C-4492-84A7-FC3C182AC9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722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D8BC4-9C14-1868-B695-8BD75ADFB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4B7BAF-52BF-AF05-9F4A-B36A1C3FF8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9E9BF8-297D-4AF7-5204-6AEC6741B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6651E5-3AE8-CFCB-8D7D-3F4B0ADEF2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91413B-7F40-8377-12AB-EE1F023533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A94FD5-96AB-0A44-5083-73AEA1103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3FD-3FA2-4614-AF7A-93D11965D87C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C28D28-DA09-A3D2-887A-04F8AE421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789DE8-EEE1-2BF0-1EC2-448DE1ED4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7464B-D07C-4492-84A7-FC3C182AC9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108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1922C-B5DD-0442-EF47-B71DD09D6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00FFE1-E2F9-1818-4D93-6D5545338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3FD-3FA2-4614-AF7A-93D11965D87C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15D62E-674C-D6C8-79AE-E2CA2C52D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592487-9491-5678-8656-DDD9D711E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7464B-D07C-4492-84A7-FC3C182AC9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709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44CCB3-2259-8387-5008-DE8CEDFFA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3FD-3FA2-4614-AF7A-93D11965D87C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DE36A6-EC05-9EEE-BD38-BFF70E9A8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7447F3-B08D-C716-87F0-C49A6E28F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7464B-D07C-4492-84A7-FC3C182AC9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986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98DDE-DC73-3085-0EC3-F93BB880F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695C1-4BBF-C686-E92D-06AEF39AB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B58148-9BF7-4CC2-C691-80C7DA967F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1BED3C-C10C-8CEF-57E8-9CAF59909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3FD-3FA2-4614-AF7A-93D11965D87C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58E906-A3BC-74A2-6F60-62983F6C4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F74044-8200-07FA-9EDF-497CB719A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7464B-D07C-4492-84A7-FC3C182AC9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860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F6791-EBBA-F4B6-C74B-A88D15630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140049-BF7B-A440-6919-C5110D3A3C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AE45E0-EB68-1C54-963A-3D3DFB7EF8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32BC2B-B7F8-35F3-77A3-8497FEEE2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23FD-3FA2-4614-AF7A-93D11965D87C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0AF16B-C061-1C9E-97B5-E881F585E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FD71EB-BF5E-DA51-E865-6E3EE4258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7464B-D07C-4492-84A7-FC3C182AC9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209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33B520-B35F-6C5C-FE30-50BCAAEC7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286EE0-FEB8-3ED5-F549-33BBB8640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2E8730-7872-40A0-23A7-8DF6764528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423FD-3FA2-4614-AF7A-93D11965D87C}" type="datetimeFigureOut">
              <a:rPr lang="en-GB" smtClean="0"/>
              <a:t>03/08/2026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8A88D-DA38-75A8-E765-7F0EA87E33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96DBC0-E34D-8751-7F4A-76E40922D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7464B-D07C-4492-84A7-FC3C182AC9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92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1F65D-C8A8-F8BB-E02B-4D952AF55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EB972-1FE5-C065-4E5E-0D5E92C58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2B8B1E-2CED-0B83-1F8E-DD414B77BD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25"/>
          <a:stretch>
            <a:fillRect/>
          </a:stretch>
        </p:blipFill>
        <p:spPr>
          <a:xfrm>
            <a:off x="0" y="0"/>
            <a:ext cx="121287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685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E6560-B993-2E40-31B8-D4ECD796E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1FF95-4921-EAF6-B1B0-36B7C40E3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91A880-4DA0-C235-8ECC-A69C76C5C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991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FC9C2-EF6B-613F-3BA5-F6539CD49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47E6C-78BB-9945-7A40-8ECBA6F1F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6777" y="1449323"/>
            <a:ext cx="8012239" cy="323697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e Hand Extrablack" panose="03070A02030502020204" pitchFamily="66" charset="0"/>
              </a:rPr>
              <a:t>“This abyss can only be filled by God himself”. </a:t>
            </a:r>
          </a:p>
          <a:p>
            <a:pPr marL="0" indent="0" algn="r">
              <a:buNone/>
            </a:pPr>
            <a:r>
              <a:rPr lang="en-GB" dirty="0">
                <a:latin typeface="The Hand Extrablack" panose="03070A02030502020204" pitchFamily="66" charset="0"/>
              </a:rPr>
              <a:t>Blaise Pascal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4DF184-358F-A30C-D993-EDDDBE455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949318"/>
            <a:ext cx="3606737" cy="4236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7579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B0F4F-2BD7-D7D1-824A-46D225C7E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F6DE7-C954-EB91-E0CF-450B6C340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BE1644-377A-2053-5CAA-A65B00C53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118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A40F9-DDEF-4852-8BFA-1D4CEAB22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F6BDA-D4C9-270A-FCFB-15B2DED02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A2BBD-2168-F47B-AC78-A302FD7C6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27E754-F45F-4EDF-8871-F7A77B1995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702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42840-B4CB-BA71-A9A6-C1AE5F50A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4B465-18F4-24F8-4FD1-FDB7D83A5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EA04D-C7F1-B35A-ECD2-EF2F0E9B8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443809-4997-6A15-28BC-5DF7D2F29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89EA67D-7F82-546A-F2B6-DB2C4C434401}"/>
              </a:ext>
            </a:extLst>
          </p:cNvPr>
          <p:cNvSpPr/>
          <p:nvPr/>
        </p:nvSpPr>
        <p:spPr>
          <a:xfrm>
            <a:off x="2542032" y="3419856"/>
            <a:ext cx="1078992" cy="1828800"/>
          </a:xfrm>
          <a:custGeom>
            <a:avLst/>
            <a:gdLst>
              <a:gd name="connsiteX0" fmla="*/ 420624 w 1466110"/>
              <a:gd name="connsiteY0" fmla="*/ 256032 h 1828800"/>
              <a:gd name="connsiteX1" fmla="*/ 310896 w 1466110"/>
              <a:gd name="connsiteY1" fmla="*/ 274320 h 1828800"/>
              <a:gd name="connsiteX2" fmla="*/ 210312 w 1466110"/>
              <a:gd name="connsiteY2" fmla="*/ 393192 h 1828800"/>
              <a:gd name="connsiteX3" fmla="*/ 155448 w 1466110"/>
              <a:gd name="connsiteY3" fmla="*/ 521208 h 1828800"/>
              <a:gd name="connsiteX4" fmla="*/ 128016 w 1466110"/>
              <a:gd name="connsiteY4" fmla="*/ 594360 h 1828800"/>
              <a:gd name="connsiteX5" fmla="*/ 109728 w 1466110"/>
              <a:gd name="connsiteY5" fmla="*/ 676656 h 1828800"/>
              <a:gd name="connsiteX6" fmla="*/ 64008 w 1466110"/>
              <a:gd name="connsiteY6" fmla="*/ 749808 h 1828800"/>
              <a:gd name="connsiteX7" fmla="*/ 54864 w 1466110"/>
              <a:gd name="connsiteY7" fmla="*/ 795528 h 1828800"/>
              <a:gd name="connsiteX8" fmla="*/ 18288 w 1466110"/>
              <a:gd name="connsiteY8" fmla="*/ 877824 h 1828800"/>
              <a:gd name="connsiteX9" fmla="*/ 0 w 1466110"/>
              <a:gd name="connsiteY9" fmla="*/ 1078992 h 1828800"/>
              <a:gd name="connsiteX10" fmla="*/ 9144 w 1466110"/>
              <a:gd name="connsiteY10" fmla="*/ 1527048 h 1828800"/>
              <a:gd name="connsiteX11" fmla="*/ 100584 w 1466110"/>
              <a:gd name="connsiteY11" fmla="*/ 1691640 h 1828800"/>
              <a:gd name="connsiteX12" fmla="*/ 219456 w 1466110"/>
              <a:gd name="connsiteY12" fmla="*/ 1755648 h 1828800"/>
              <a:gd name="connsiteX13" fmla="*/ 521208 w 1466110"/>
              <a:gd name="connsiteY13" fmla="*/ 1810512 h 1828800"/>
              <a:gd name="connsiteX14" fmla="*/ 640080 w 1466110"/>
              <a:gd name="connsiteY14" fmla="*/ 1819656 h 1828800"/>
              <a:gd name="connsiteX15" fmla="*/ 795528 w 1466110"/>
              <a:gd name="connsiteY15" fmla="*/ 1828800 h 1828800"/>
              <a:gd name="connsiteX16" fmla="*/ 1115568 w 1466110"/>
              <a:gd name="connsiteY16" fmla="*/ 1792224 h 1828800"/>
              <a:gd name="connsiteX17" fmla="*/ 1399032 w 1466110"/>
              <a:gd name="connsiteY17" fmla="*/ 1517904 h 1828800"/>
              <a:gd name="connsiteX18" fmla="*/ 1444752 w 1466110"/>
              <a:gd name="connsiteY18" fmla="*/ 1307592 h 1828800"/>
              <a:gd name="connsiteX19" fmla="*/ 1444752 w 1466110"/>
              <a:gd name="connsiteY19" fmla="*/ 576072 h 1828800"/>
              <a:gd name="connsiteX20" fmla="*/ 1298448 w 1466110"/>
              <a:gd name="connsiteY20" fmla="*/ 146304 h 1828800"/>
              <a:gd name="connsiteX21" fmla="*/ 1161288 w 1466110"/>
              <a:gd name="connsiteY21" fmla="*/ 36576 h 1828800"/>
              <a:gd name="connsiteX22" fmla="*/ 896112 w 1466110"/>
              <a:gd name="connsiteY22" fmla="*/ 0 h 1828800"/>
              <a:gd name="connsiteX23" fmla="*/ 731520 w 1466110"/>
              <a:gd name="connsiteY23" fmla="*/ 54864 h 1828800"/>
              <a:gd name="connsiteX24" fmla="*/ 566928 w 1466110"/>
              <a:gd name="connsiteY24" fmla="*/ 201168 h 1828800"/>
              <a:gd name="connsiteX25" fmla="*/ 429768 w 1466110"/>
              <a:gd name="connsiteY25" fmla="*/ 356616 h 1828800"/>
              <a:gd name="connsiteX26" fmla="*/ 356616 w 1466110"/>
              <a:gd name="connsiteY26" fmla="*/ 384048 h 1828800"/>
              <a:gd name="connsiteX27" fmla="*/ 246888 w 1466110"/>
              <a:gd name="connsiteY27" fmla="*/ 448056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466110" h="1828800">
                <a:moveTo>
                  <a:pt x="420624" y="256032"/>
                </a:moveTo>
                <a:cubicBezTo>
                  <a:pt x="384048" y="262128"/>
                  <a:pt x="344407" y="258446"/>
                  <a:pt x="310896" y="274320"/>
                </a:cubicBezTo>
                <a:cubicBezTo>
                  <a:pt x="278486" y="289672"/>
                  <a:pt x="229287" y="359986"/>
                  <a:pt x="210312" y="393192"/>
                </a:cubicBezTo>
                <a:cubicBezTo>
                  <a:pt x="168628" y="466140"/>
                  <a:pt x="179873" y="452817"/>
                  <a:pt x="155448" y="521208"/>
                </a:cubicBezTo>
                <a:cubicBezTo>
                  <a:pt x="146689" y="545733"/>
                  <a:pt x="135675" y="569469"/>
                  <a:pt x="128016" y="594360"/>
                </a:cubicBezTo>
                <a:cubicBezTo>
                  <a:pt x="125707" y="601863"/>
                  <a:pt x="115121" y="665869"/>
                  <a:pt x="109728" y="676656"/>
                </a:cubicBezTo>
                <a:cubicBezTo>
                  <a:pt x="96868" y="702375"/>
                  <a:pt x="79248" y="725424"/>
                  <a:pt x="64008" y="749808"/>
                </a:cubicBezTo>
                <a:cubicBezTo>
                  <a:pt x="60960" y="765048"/>
                  <a:pt x="60091" y="780892"/>
                  <a:pt x="54864" y="795528"/>
                </a:cubicBezTo>
                <a:cubicBezTo>
                  <a:pt x="44767" y="823798"/>
                  <a:pt x="23992" y="848352"/>
                  <a:pt x="18288" y="877824"/>
                </a:cubicBezTo>
                <a:cubicBezTo>
                  <a:pt x="5493" y="943930"/>
                  <a:pt x="6096" y="1011936"/>
                  <a:pt x="0" y="1078992"/>
                </a:cubicBezTo>
                <a:cubicBezTo>
                  <a:pt x="3048" y="1228344"/>
                  <a:pt x="-1134" y="1378019"/>
                  <a:pt x="9144" y="1527048"/>
                </a:cubicBezTo>
                <a:cubicBezTo>
                  <a:pt x="12902" y="1581540"/>
                  <a:pt x="60484" y="1659560"/>
                  <a:pt x="100584" y="1691640"/>
                </a:cubicBezTo>
                <a:cubicBezTo>
                  <a:pt x="135726" y="1719753"/>
                  <a:pt x="178332" y="1737370"/>
                  <a:pt x="219456" y="1755648"/>
                </a:cubicBezTo>
                <a:cubicBezTo>
                  <a:pt x="364763" y="1820229"/>
                  <a:pt x="349991" y="1799811"/>
                  <a:pt x="521208" y="1810512"/>
                </a:cubicBezTo>
                <a:cubicBezTo>
                  <a:pt x="560872" y="1812991"/>
                  <a:pt x="600427" y="1817012"/>
                  <a:pt x="640080" y="1819656"/>
                </a:cubicBezTo>
                <a:lnTo>
                  <a:pt x="795528" y="1828800"/>
                </a:lnTo>
                <a:cubicBezTo>
                  <a:pt x="902208" y="1816608"/>
                  <a:pt x="1013497" y="1825553"/>
                  <a:pt x="1115568" y="1792224"/>
                </a:cubicBezTo>
                <a:cubicBezTo>
                  <a:pt x="1166605" y="1775559"/>
                  <a:pt x="1385292" y="1532453"/>
                  <a:pt x="1399032" y="1517904"/>
                </a:cubicBezTo>
                <a:cubicBezTo>
                  <a:pt x="1414272" y="1447800"/>
                  <a:pt x="1433225" y="1378401"/>
                  <a:pt x="1444752" y="1307592"/>
                </a:cubicBezTo>
                <a:cubicBezTo>
                  <a:pt x="1481960" y="1079031"/>
                  <a:pt x="1462954" y="778568"/>
                  <a:pt x="1444752" y="576072"/>
                </a:cubicBezTo>
                <a:cubicBezTo>
                  <a:pt x="1431774" y="431689"/>
                  <a:pt x="1395759" y="263077"/>
                  <a:pt x="1298448" y="146304"/>
                </a:cubicBezTo>
                <a:cubicBezTo>
                  <a:pt x="1260965" y="101325"/>
                  <a:pt x="1215334" y="59095"/>
                  <a:pt x="1161288" y="36576"/>
                </a:cubicBezTo>
                <a:cubicBezTo>
                  <a:pt x="1148042" y="31057"/>
                  <a:pt x="956231" y="7515"/>
                  <a:pt x="896112" y="0"/>
                </a:cubicBezTo>
                <a:cubicBezTo>
                  <a:pt x="841248" y="18288"/>
                  <a:pt x="783626" y="29776"/>
                  <a:pt x="731520" y="54864"/>
                </a:cubicBezTo>
                <a:cubicBezTo>
                  <a:pt x="687448" y="76084"/>
                  <a:pt x="596944" y="168651"/>
                  <a:pt x="566928" y="201168"/>
                </a:cubicBezTo>
                <a:cubicBezTo>
                  <a:pt x="520057" y="251945"/>
                  <a:pt x="494471" y="332352"/>
                  <a:pt x="429768" y="356616"/>
                </a:cubicBezTo>
                <a:cubicBezTo>
                  <a:pt x="405384" y="365760"/>
                  <a:pt x="380179" y="372959"/>
                  <a:pt x="356616" y="384048"/>
                </a:cubicBezTo>
                <a:cubicBezTo>
                  <a:pt x="304538" y="408555"/>
                  <a:pt x="286484" y="421659"/>
                  <a:pt x="246888" y="448056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429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A7C90-F316-CC5A-F1E7-15759F8E1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66B90-7B7A-9C40-C409-662CE26FD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B9DAA-593E-0589-5701-82E88BE6A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69D7FD-52B6-CA88-586F-E8DCE9045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066"/>
            <a:ext cx="12192000" cy="6858000"/>
          </a:xfrm>
          <a:prstGeom prst="rect">
            <a:avLst/>
          </a:prstGeom>
        </p:spPr>
      </p:pic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75281C77-B290-69C0-C6AD-C654EEB364BD}"/>
              </a:ext>
            </a:extLst>
          </p:cNvPr>
          <p:cNvSpPr/>
          <p:nvPr/>
        </p:nvSpPr>
        <p:spPr>
          <a:xfrm>
            <a:off x="5705856" y="22066"/>
            <a:ext cx="4939284" cy="2904014"/>
          </a:xfrm>
          <a:prstGeom prst="wedgeEllipseCallout">
            <a:avLst>
              <a:gd name="adj1" fmla="val -98403"/>
              <a:gd name="adj2" fmla="val 85556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angal" panose="02040503050203030202" pitchFamily="18" charset="0"/>
                <a:cs typeface="Mangal" panose="02040503050203030202" pitchFamily="18" charset="0"/>
              </a:rPr>
              <a:t>‘But I still haven’t found what I’m looking for’</a:t>
            </a:r>
          </a:p>
        </p:txBody>
      </p:sp>
    </p:spTree>
    <p:extLst>
      <p:ext uri="{BB962C8B-B14F-4D97-AF65-F5344CB8AC3E}">
        <p14:creationId xmlns:p14="http://schemas.microsoft.com/office/powerpoint/2010/main" val="2017281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EDBD7-F02A-A4FE-F817-6C02AAB693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5BD7E7-1CC9-39D7-60EC-C74BEF7691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AutoShape 2" descr="Generated image: Something missing at waterside sunset">
            <a:extLst>
              <a:ext uri="{FF2B5EF4-FFF2-40B4-BE49-F238E27FC236}">
                <a16:creationId xmlns:a16="http://schemas.microsoft.com/office/drawing/2014/main" id="{64DE0429-EC91-720D-180F-2272361686B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60FC6A-9082-5BD8-C2D1-5C5260ED2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572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77847-8C88-F353-8EF7-10E30ADD4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952" y="1819657"/>
            <a:ext cx="7751064" cy="282549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5400" dirty="0">
                <a:latin typeface="The Hand Extrablack" panose="03070A02030502020204" pitchFamily="66" charset="0"/>
              </a:rPr>
              <a:t>"</a:t>
            </a:r>
            <a:r>
              <a:rPr lang="en-GB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e Hand Extrablack" panose="03070A02030502020204" pitchFamily="66" charset="0"/>
              </a:rPr>
              <a:t>I think everybody should get rich and famous and do everything they ever dreamed of so they can see that it's not the answer.“</a:t>
            </a:r>
          </a:p>
          <a:p>
            <a:pPr marL="0" indent="0" algn="r">
              <a:buNone/>
            </a:pPr>
            <a:r>
              <a:rPr lang="en-GB" dirty="0"/>
              <a:t>Jim Carey 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2DFADA-2C9B-F392-FD6F-58197AD39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984" y="693547"/>
            <a:ext cx="3686175" cy="4914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5118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158E4-63ED-24D4-B68C-6C066369C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hy can't I get good mobile signal in my apartment building? - Place North  West">
            <a:extLst>
              <a:ext uri="{FF2B5EF4-FFF2-40B4-BE49-F238E27FC236}">
                <a16:creationId xmlns:a16="http://schemas.microsoft.com/office/drawing/2014/main" id="{76DCF71A-E6A8-C59E-1B52-5E20C2AA8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" y="251651"/>
            <a:ext cx="11079480" cy="622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897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9C1DB-D1E9-A4CC-EE2C-712B46F7D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BCD12-5EC6-DDCC-7968-BEDF0695D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472" y="1892809"/>
            <a:ext cx="10735056" cy="28254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e Hand Extrablack" panose="03070A02030502020204" pitchFamily="66" charset="0"/>
              </a:rPr>
              <a:t>‘He (God) has set eternity in our hearts’. </a:t>
            </a:r>
          </a:p>
          <a:p>
            <a:pPr marL="0" indent="0" algn="ctr">
              <a:spcBef>
                <a:spcPts val="2400"/>
              </a:spcBef>
              <a:buNone/>
            </a:pPr>
            <a:r>
              <a:rPr lang="en-GB" sz="4400" dirty="0">
                <a:latin typeface="The Hand Extrablack" panose="03070A02030502020204" pitchFamily="66" charset="0"/>
              </a:rPr>
              <a:t>Ecclesiastes 3v11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999451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389E5-0431-DFEA-775C-D6F390924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29D89-BF50-8113-2CDA-7A304BF4B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7952" y="1408176"/>
            <a:ext cx="7751064" cy="3236977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GB" sz="5400" dirty="0">
                <a:latin typeface="The Hand Extrablack" panose="03070A02030502020204" pitchFamily="66" charset="0"/>
              </a:rPr>
              <a:t>“</a:t>
            </a:r>
            <a:r>
              <a:rPr lang="en-GB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e Hand Extrablack" panose="03070A02030502020204" pitchFamily="66" charset="0"/>
              </a:rPr>
              <a:t>What else does this craving, and this helplessness, proclaim but that </a:t>
            </a:r>
            <a:r>
              <a:rPr lang="en-GB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e Hand Extrablack" panose="03070A02030502020204" pitchFamily="66" charset="0"/>
              </a:rPr>
              <a:t>there was once in man a true happiness,</a:t>
            </a:r>
            <a:r>
              <a:rPr lang="en-GB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e Hand Extrablack" panose="03070A02030502020204" pitchFamily="66" charset="0"/>
              </a:rPr>
              <a:t> of which </a:t>
            </a:r>
            <a:r>
              <a:rPr lang="en-GB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e Hand Extrablack" panose="03070A02030502020204" pitchFamily="66" charset="0"/>
              </a:rPr>
              <a:t>all that now remains is the empty print and trace</a:t>
            </a:r>
            <a:r>
              <a:rPr lang="en-GB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e Hand Extrablack" panose="03070A02030502020204" pitchFamily="66" charset="0"/>
              </a:rPr>
              <a:t>?” </a:t>
            </a:r>
          </a:p>
          <a:p>
            <a:pPr marL="0" indent="0" algn="r">
              <a:buNone/>
            </a:pPr>
            <a:r>
              <a:rPr lang="en-GB" dirty="0">
                <a:latin typeface="The Hand Extrablack" panose="03070A02030502020204" pitchFamily="66" charset="0"/>
              </a:rPr>
              <a:t>Blaise Pascal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83D414B-A429-0C8F-C9AE-2531038D1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949318"/>
            <a:ext cx="3606737" cy="4236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09659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</Words>
  <Application>Microsoft Office PowerPoint</Application>
  <PresentationFormat>Widescreen</PresentationFormat>
  <Paragraphs>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Mangal</vt:lpstr>
      <vt:lpstr>The Hand Extrablack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Stuart Balmer</dc:creator>
  <cp:lastModifiedBy>Martin Aylett</cp:lastModifiedBy>
  <cp:revision>3</cp:revision>
  <dcterms:created xsi:type="dcterms:W3CDTF">2026-07-03T11:08:10Z</dcterms:created>
  <dcterms:modified xsi:type="dcterms:W3CDTF">2026-08-03T09:56:57Z</dcterms:modified>
</cp:coreProperties>
</file>