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  <p:sldId id="261" r:id="rId5"/>
    <p:sldId id="264" r:id="rId6"/>
    <p:sldId id="262" r:id="rId7"/>
    <p:sldId id="263" r:id="rId8"/>
    <p:sldId id="260" r:id="rId9"/>
    <p:sldId id="265" r:id="rId10"/>
    <p:sldId id="266" r:id="rId11"/>
    <p:sldId id="267" r:id="rId12"/>
    <p:sldId id="270" r:id="rId13"/>
    <p:sldId id="268" r:id="rId14"/>
    <p:sldId id="269" r:id="rId15"/>
    <p:sldId id="25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91D8D-C6DB-4581-9795-3D1AC20C1FE2}" v="1919" dt="2026-10-17T09:13:57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69" d="100"/>
          <a:sy n="69" d="100"/>
        </p:scale>
        <p:origin x="15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Cunningham-Batt" userId="7921c51a2cfac5eb" providerId="LiveId" clId="{45E03F14-5F88-420D-B832-934363D435C3}"/>
    <pc:docChg chg="undo custSel addSld modSld sldOrd">
      <pc:chgData name="Jonathan Cunningham-Batt" userId="7921c51a2cfac5eb" providerId="LiveId" clId="{45E03F14-5F88-420D-B832-934363D435C3}" dt="2026-10-17T09:13:57.564" v="7066" actId="20577"/>
      <pc:docMkLst>
        <pc:docMk/>
      </pc:docMkLst>
      <pc:sldChg chg="modSp mod modAnim">
        <pc:chgData name="Jonathan Cunningham-Batt" userId="7921c51a2cfac5eb" providerId="LiveId" clId="{45E03F14-5F88-420D-B832-934363D435C3}" dt="2026-10-05T10:14:26.080" v="1739" actId="255"/>
        <pc:sldMkLst>
          <pc:docMk/>
          <pc:sldMk cId="2770181971" sldId="256"/>
        </pc:sldMkLst>
        <pc:spChg chg="mod">
          <ac:chgData name="Jonathan Cunningham-Batt" userId="7921c51a2cfac5eb" providerId="LiveId" clId="{45E03F14-5F88-420D-B832-934363D435C3}" dt="2026-09-26T09:40:28.844" v="18" actId="114"/>
          <ac:spMkLst>
            <pc:docMk/>
            <pc:sldMk cId="2770181971" sldId="256"/>
            <ac:spMk id="5" creationId="{49B03728-41A0-A466-0F80-0874F820C7D9}"/>
          </ac:spMkLst>
        </pc:spChg>
        <pc:spChg chg="mod">
          <ac:chgData name="Jonathan Cunningham-Batt" userId="7921c51a2cfac5eb" providerId="LiveId" clId="{45E03F14-5F88-420D-B832-934363D435C3}" dt="2026-10-05T10:14:26.080" v="1739" actId="255"/>
          <ac:spMkLst>
            <pc:docMk/>
            <pc:sldMk cId="2770181971" sldId="256"/>
            <ac:spMk id="6" creationId="{76B33965-4C4B-25E9-ECC4-D8F23D04AF6A}"/>
          </ac:spMkLst>
        </pc:spChg>
      </pc:sldChg>
      <pc:sldChg chg="modSp new mod ord modAnim">
        <pc:chgData name="Jonathan Cunningham-Batt" userId="7921c51a2cfac5eb" providerId="LiveId" clId="{45E03F14-5F88-420D-B832-934363D435C3}" dt="2026-10-07T16:07:48.911" v="6399" actId="20577"/>
        <pc:sldMkLst>
          <pc:docMk/>
          <pc:sldMk cId="3002537707" sldId="257"/>
        </pc:sldMkLst>
        <pc:spChg chg="mod">
          <ac:chgData name="Jonathan Cunningham-Batt" userId="7921c51a2cfac5eb" providerId="LiveId" clId="{45E03F14-5F88-420D-B832-934363D435C3}" dt="2026-09-30T16:04:56.064" v="201" actId="20577"/>
          <ac:spMkLst>
            <pc:docMk/>
            <pc:sldMk cId="3002537707" sldId="257"/>
            <ac:spMk id="2" creationId="{76A26841-7FAF-BAF1-4CFC-CE90E3BC4AB0}"/>
          </ac:spMkLst>
        </pc:spChg>
        <pc:spChg chg="mod">
          <ac:chgData name="Jonathan Cunningham-Batt" userId="7921c51a2cfac5eb" providerId="LiveId" clId="{45E03F14-5F88-420D-B832-934363D435C3}" dt="2026-10-07T16:07:48.911" v="6399" actId="20577"/>
          <ac:spMkLst>
            <pc:docMk/>
            <pc:sldMk cId="3002537707" sldId="257"/>
            <ac:spMk id="3" creationId="{6AE60AB1-A43C-8C34-C7F0-433EFD32653C}"/>
          </ac:spMkLst>
        </pc:spChg>
      </pc:sldChg>
      <pc:sldChg chg="modSp new mod modAnim">
        <pc:chgData name="Jonathan Cunningham-Batt" userId="7921c51a2cfac5eb" providerId="LiveId" clId="{45E03F14-5F88-420D-B832-934363D435C3}" dt="2026-10-07T16:09:54.827" v="6448" actId="20577"/>
        <pc:sldMkLst>
          <pc:docMk/>
          <pc:sldMk cId="3141506606" sldId="258"/>
        </pc:sldMkLst>
        <pc:spChg chg="mod">
          <ac:chgData name="Jonathan Cunningham-Batt" userId="7921c51a2cfac5eb" providerId="LiveId" clId="{45E03F14-5F88-420D-B832-934363D435C3}" dt="2026-09-30T16:33:29.644" v="732" actId="113"/>
          <ac:spMkLst>
            <pc:docMk/>
            <pc:sldMk cId="3141506606" sldId="258"/>
            <ac:spMk id="2" creationId="{A7D137D5-954F-5157-0260-AA9B28FC24A9}"/>
          </ac:spMkLst>
        </pc:spChg>
        <pc:spChg chg="mod">
          <ac:chgData name="Jonathan Cunningham-Batt" userId="7921c51a2cfac5eb" providerId="LiveId" clId="{45E03F14-5F88-420D-B832-934363D435C3}" dt="2026-10-07T16:09:54.827" v="6448" actId="20577"/>
          <ac:spMkLst>
            <pc:docMk/>
            <pc:sldMk cId="3141506606" sldId="258"/>
            <ac:spMk id="3" creationId="{802E862F-C30B-4E52-67C1-382D515D20BB}"/>
          </ac:spMkLst>
        </pc:spChg>
      </pc:sldChg>
      <pc:sldChg chg="addSp delSp modSp new mod modClrScheme modAnim chgLayout">
        <pc:chgData name="Jonathan Cunningham-Batt" userId="7921c51a2cfac5eb" providerId="LiveId" clId="{45E03F14-5F88-420D-B832-934363D435C3}" dt="2026-10-06T12:21:41.159" v="3747"/>
        <pc:sldMkLst>
          <pc:docMk/>
          <pc:sldMk cId="3962516795" sldId="259"/>
        </pc:sldMkLst>
        <pc:spChg chg="mod ord">
          <ac:chgData name="Jonathan Cunningham-Batt" userId="7921c51a2cfac5eb" providerId="LiveId" clId="{45E03F14-5F88-420D-B832-934363D435C3}" dt="2026-10-01T11:39:19.114" v="1181" actId="255"/>
          <ac:spMkLst>
            <pc:docMk/>
            <pc:sldMk cId="3962516795" sldId="259"/>
            <ac:spMk id="2" creationId="{C013989B-2181-0D0B-921C-9F3219AB173C}"/>
          </ac:spMkLst>
        </pc:spChg>
        <pc:spChg chg="add mod ord">
          <ac:chgData name="Jonathan Cunningham-Batt" userId="7921c51a2cfac5eb" providerId="LiveId" clId="{45E03F14-5F88-420D-B832-934363D435C3}" dt="2026-10-05T09:46:36.272" v="1578" actId="20577"/>
          <ac:spMkLst>
            <pc:docMk/>
            <pc:sldMk cId="3962516795" sldId="259"/>
            <ac:spMk id="6" creationId="{F8C046D7-41C3-55B0-F6B5-1ECF9DD3C2EC}"/>
          </ac:spMkLst>
        </pc:spChg>
        <pc:picChg chg="add mod ord">
          <ac:chgData name="Jonathan Cunningham-Batt" userId="7921c51a2cfac5eb" providerId="LiveId" clId="{45E03F14-5F88-420D-B832-934363D435C3}" dt="2026-10-01T11:38:56.408" v="1180" actId="1076"/>
          <ac:picMkLst>
            <pc:docMk/>
            <pc:sldMk cId="3962516795" sldId="259"/>
            <ac:picMk id="5" creationId="{399BA020-FDAA-09AF-C886-0A1E9C1CD624}"/>
          </ac:picMkLst>
        </pc:picChg>
      </pc:sldChg>
      <pc:sldChg chg="modSp new mod modAnim">
        <pc:chgData name="Jonathan Cunningham-Batt" userId="7921c51a2cfac5eb" providerId="LiveId" clId="{45E03F14-5F88-420D-B832-934363D435C3}" dt="2026-10-07T15:49:50.887" v="6057" actId="20577"/>
        <pc:sldMkLst>
          <pc:docMk/>
          <pc:sldMk cId="572376275" sldId="260"/>
        </pc:sldMkLst>
        <pc:spChg chg="mod">
          <ac:chgData name="Jonathan Cunningham-Batt" userId="7921c51a2cfac5eb" providerId="LiveId" clId="{45E03F14-5F88-420D-B832-934363D435C3}" dt="2026-10-01T11:42:34.024" v="1223" actId="20577"/>
          <ac:spMkLst>
            <pc:docMk/>
            <pc:sldMk cId="572376275" sldId="260"/>
            <ac:spMk id="2" creationId="{36F43392-E24C-250D-248A-7308BE0FEA70}"/>
          </ac:spMkLst>
        </pc:spChg>
        <pc:spChg chg="mod">
          <ac:chgData name="Jonathan Cunningham-Batt" userId="7921c51a2cfac5eb" providerId="LiveId" clId="{45E03F14-5F88-420D-B832-934363D435C3}" dt="2026-10-07T15:49:50.887" v="6057" actId="20577"/>
          <ac:spMkLst>
            <pc:docMk/>
            <pc:sldMk cId="572376275" sldId="260"/>
            <ac:spMk id="3" creationId="{715AB7DC-81D9-362B-75E0-BB8E6B0A7A13}"/>
          </ac:spMkLst>
        </pc:spChg>
      </pc:sldChg>
      <pc:sldChg chg="addSp delSp modSp new mod modClrScheme modAnim chgLayout">
        <pc:chgData name="Jonathan Cunningham-Batt" userId="7921c51a2cfac5eb" providerId="LiveId" clId="{45E03F14-5F88-420D-B832-934363D435C3}" dt="2026-10-07T15:47:03.330" v="6048" actId="20577"/>
        <pc:sldMkLst>
          <pc:docMk/>
          <pc:sldMk cId="2176364734" sldId="261"/>
        </pc:sldMkLst>
        <pc:spChg chg="mod ord">
          <ac:chgData name="Jonathan Cunningham-Batt" userId="7921c51a2cfac5eb" providerId="LiveId" clId="{45E03F14-5F88-420D-B832-934363D435C3}" dt="2026-10-05T10:36:09.472" v="1774" actId="700"/>
          <ac:spMkLst>
            <pc:docMk/>
            <pc:sldMk cId="2176364734" sldId="261"/>
            <ac:spMk id="2" creationId="{7053934D-51AE-A23C-B781-8B7E21AB07E8}"/>
          </ac:spMkLst>
        </pc:spChg>
        <pc:spChg chg="add mod ord">
          <ac:chgData name="Jonathan Cunningham-Batt" userId="7921c51a2cfac5eb" providerId="LiveId" clId="{45E03F14-5F88-420D-B832-934363D435C3}" dt="2026-10-05T11:44:17.477" v="2839" actId="1076"/>
          <ac:spMkLst>
            <pc:docMk/>
            <pc:sldMk cId="2176364734" sldId="261"/>
            <ac:spMk id="6" creationId="{02BB9D3E-BB4E-C862-00A7-4AF40F847162}"/>
          </ac:spMkLst>
        </pc:spChg>
        <pc:spChg chg="add mod ord">
          <ac:chgData name="Jonathan Cunningham-Batt" userId="7921c51a2cfac5eb" providerId="LiveId" clId="{45E03F14-5F88-420D-B832-934363D435C3}" dt="2026-10-07T15:47:03.330" v="6048" actId="20577"/>
          <ac:spMkLst>
            <pc:docMk/>
            <pc:sldMk cId="2176364734" sldId="261"/>
            <ac:spMk id="9" creationId="{4CB62D7D-0BD5-2014-A992-0059DB67EB1D}"/>
          </ac:spMkLst>
        </pc:spChg>
        <pc:picChg chg="add mod">
          <ac:chgData name="Jonathan Cunningham-Batt" userId="7921c51a2cfac5eb" providerId="LiveId" clId="{45E03F14-5F88-420D-B832-934363D435C3}" dt="2026-10-05T11:44:20.622" v="2840" actId="1076"/>
          <ac:picMkLst>
            <pc:docMk/>
            <pc:sldMk cId="2176364734" sldId="261"/>
            <ac:picMk id="8" creationId="{809B0F9E-FCBD-BCA3-CCFF-BDF39CA0ED11}"/>
          </ac:picMkLst>
        </pc:picChg>
      </pc:sldChg>
      <pc:sldChg chg="addSp delSp modSp new mod setBg modAnim setClrOvrMap">
        <pc:chgData name="Jonathan Cunningham-Batt" userId="7921c51a2cfac5eb" providerId="LiveId" clId="{45E03F14-5F88-420D-B832-934363D435C3}" dt="2026-10-05T11:17:38.512" v="2464" actId="1076"/>
        <pc:sldMkLst>
          <pc:docMk/>
          <pc:sldMk cId="536310055" sldId="262"/>
        </pc:sldMkLst>
        <pc:spChg chg="mod">
          <ac:chgData name="Jonathan Cunningham-Batt" userId="7921c51a2cfac5eb" providerId="LiveId" clId="{45E03F14-5F88-420D-B832-934363D435C3}" dt="2026-10-05T11:13:09.881" v="2413" actId="20577"/>
          <ac:spMkLst>
            <pc:docMk/>
            <pc:sldMk cId="536310055" sldId="262"/>
            <ac:spMk id="2" creationId="{284E55D6-58ED-C5AF-847A-7A7EF7E585E6}"/>
          </ac:spMkLst>
        </pc:spChg>
        <pc:spChg chg="mod">
          <ac:chgData name="Jonathan Cunningham-Batt" userId="7921c51a2cfac5eb" providerId="LiveId" clId="{45E03F14-5F88-420D-B832-934363D435C3}" dt="2026-10-05T11:17:31.928" v="2463" actId="1076"/>
          <ac:spMkLst>
            <pc:docMk/>
            <pc:sldMk cId="536310055" sldId="262"/>
            <ac:spMk id="4" creationId="{019E3539-5749-14B1-F9CE-81B4D1E8C353}"/>
          </ac:spMkLst>
        </pc:spChg>
        <pc:picChg chg="add mod">
          <ac:chgData name="Jonathan Cunningham-Batt" userId="7921c51a2cfac5eb" providerId="LiveId" clId="{45E03F14-5F88-420D-B832-934363D435C3}" dt="2026-10-05T11:17:38.512" v="2464" actId="1076"/>
          <ac:picMkLst>
            <pc:docMk/>
            <pc:sldMk cId="536310055" sldId="262"/>
            <ac:picMk id="5" creationId="{FAFFB08E-D5E0-944B-5CAA-EA8F6F7A0E2F}"/>
          </ac:picMkLst>
        </pc:picChg>
      </pc:sldChg>
      <pc:sldChg chg="addSp delSp modSp new mod modClrScheme modAnim chgLayout">
        <pc:chgData name="Jonathan Cunningham-Batt" userId="7921c51a2cfac5eb" providerId="LiveId" clId="{45E03F14-5F88-420D-B832-934363D435C3}" dt="2026-10-17T09:13:57.564" v="7066" actId="20577"/>
        <pc:sldMkLst>
          <pc:docMk/>
          <pc:sldMk cId="1682842537" sldId="263"/>
        </pc:sldMkLst>
        <pc:spChg chg="add mod ord">
          <ac:chgData name="Jonathan Cunningham-Batt" userId="7921c51a2cfac5eb" providerId="LiveId" clId="{45E03F14-5F88-420D-B832-934363D435C3}" dt="2026-10-05T11:22:27.286" v="2506" actId="255"/>
          <ac:spMkLst>
            <pc:docMk/>
            <pc:sldMk cId="1682842537" sldId="263"/>
            <ac:spMk id="5" creationId="{B3B26F58-9763-37DE-8635-C5E4064C5BFD}"/>
          </ac:spMkLst>
        </pc:spChg>
        <pc:spChg chg="add mod ord">
          <ac:chgData name="Jonathan Cunningham-Batt" userId="7921c51a2cfac5eb" providerId="LiveId" clId="{45E03F14-5F88-420D-B832-934363D435C3}" dt="2026-10-17T09:13:57.564" v="7066" actId="20577"/>
          <ac:spMkLst>
            <pc:docMk/>
            <pc:sldMk cId="1682842537" sldId="263"/>
            <ac:spMk id="6" creationId="{B77158EE-77CF-C284-ABB5-43BCAA156CCC}"/>
          </ac:spMkLst>
        </pc:spChg>
        <pc:picChg chg="add mod">
          <ac:chgData name="Jonathan Cunningham-Batt" userId="7921c51a2cfac5eb" providerId="LiveId" clId="{45E03F14-5F88-420D-B832-934363D435C3}" dt="2026-10-05T11:19:50.935" v="2490" actId="1076"/>
          <ac:picMkLst>
            <pc:docMk/>
            <pc:sldMk cId="1682842537" sldId="263"/>
            <ac:picMk id="7" creationId="{72B10DCC-A7E4-092B-C0D7-7585321CF53A}"/>
          </ac:picMkLst>
        </pc:picChg>
      </pc:sldChg>
      <pc:sldChg chg="addSp delSp modSp new mod modAnim">
        <pc:chgData name="Jonathan Cunningham-Batt" userId="7921c51a2cfac5eb" providerId="LiveId" clId="{45E03F14-5F88-420D-B832-934363D435C3}" dt="2026-10-05T11:48:15.589" v="2871" actId="113"/>
        <pc:sldMkLst>
          <pc:docMk/>
          <pc:sldMk cId="3982433888" sldId="264"/>
        </pc:sldMkLst>
        <pc:spChg chg="mod">
          <ac:chgData name="Jonathan Cunningham-Batt" userId="7921c51a2cfac5eb" providerId="LiveId" clId="{45E03F14-5F88-420D-B832-934363D435C3}" dt="2026-10-05T11:40:48.506" v="2817" actId="255"/>
          <ac:spMkLst>
            <pc:docMk/>
            <pc:sldMk cId="3982433888" sldId="264"/>
            <ac:spMk id="2" creationId="{B07743D4-57BB-D8CF-E16E-DCE5915E3D71}"/>
          </ac:spMkLst>
        </pc:spChg>
        <pc:spChg chg="add del mod">
          <ac:chgData name="Jonathan Cunningham-Batt" userId="7921c51a2cfac5eb" providerId="LiveId" clId="{45E03F14-5F88-420D-B832-934363D435C3}" dt="2026-10-05T11:48:15.589" v="2871" actId="113"/>
          <ac:spMkLst>
            <pc:docMk/>
            <pc:sldMk cId="3982433888" sldId="264"/>
            <ac:spMk id="3" creationId="{C44777DF-125F-07BC-63F4-1AD5FA96AE80}"/>
          </ac:spMkLst>
        </pc:spChg>
        <pc:picChg chg="add mod">
          <ac:chgData name="Jonathan Cunningham-Batt" userId="7921c51a2cfac5eb" providerId="LiveId" clId="{45E03F14-5F88-420D-B832-934363D435C3}" dt="2026-10-05T11:46:33.277" v="2844" actId="1076"/>
          <ac:picMkLst>
            <pc:docMk/>
            <pc:sldMk cId="3982433888" sldId="264"/>
            <ac:picMk id="7" creationId="{3123028F-E6F2-625F-9DAA-CCC8DD5ADB61}"/>
          </ac:picMkLst>
        </pc:picChg>
      </pc:sldChg>
      <pc:sldChg chg="modSp new mod modAnim">
        <pc:chgData name="Jonathan Cunningham-Batt" userId="7921c51a2cfac5eb" providerId="LiveId" clId="{45E03F14-5F88-420D-B832-934363D435C3}" dt="2026-10-07T15:52:19.908" v="6078" actId="113"/>
        <pc:sldMkLst>
          <pc:docMk/>
          <pc:sldMk cId="3823812024" sldId="265"/>
        </pc:sldMkLst>
        <pc:spChg chg="mod">
          <ac:chgData name="Jonathan Cunningham-Batt" userId="7921c51a2cfac5eb" providerId="LiveId" clId="{45E03F14-5F88-420D-B832-934363D435C3}" dt="2026-10-06T11:37:39.938" v="3244" actId="255"/>
          <ac:spMkLst>
            <pc:docMk/>
            <pc:sldMk cId="3823812024" sldId="265"/>
            <ac:spMk id="2" creationId="{5AB7874B-6B07-7E35-5748-601DE3BB36F3}"/>
          </ac:spMkLst>
        </pc:spChg>
        <pc:spChg chg="mod">
          <ac:chgData name="Jonathan Cunningham-Batt" userId="7921c51a2cfac5eb" providerId="LiveId" clId="{45E03F14-5F88-420D-B832-934363D435C3}" dt="2026-10-07T15:52:19.908" v="6078" actId="113"/>
          <ac:spMkLst>
            <pc:docMk/>
            <pc:sldMk cId="3823812024" sldId="265"/>
            <ac:spMk id="3" creationId="{6C1A9BC7-9BEC-E8BE-6029-6C9657B73DF6}"/>
          </ac:spMkLst>
        </pc:spChg>
      </pc:sldChg>
      <pc:sldChg chg="modSp new mod modAnim">
        <pc:chgData name="Jonathan Cunningham-Batt" userId="7921c51a2cfac5eb" providerId="LiveId" clId="{45E03F14-5F88-420D-B832-934363D435C3}" dt="2026-10-07T11:32:02.335" v="4432" actId="255"/>
        <pc:sldMkLst>
          <pc:docMk/>
          <pc:sldMk cId="1824414415" sldId="266"/>
        </pc:sldMkLst>
        <pc:spChg chg="mod">
          <ac:chgData name="Jonathan Cunningham-Batt" userId="7921c51a2cfac5eb" providerId="LiveId" clId="{45E03F14-5F88-420D-B832-934363D435C3}" dt="2026-10-06T12:32:19.796" v="3892" actId="113"/>
          <ac:spMkLst>
            <pc:docMk/>
            <pc:sldMk cId="1824414415" sldId="266"/>
            <ac:spMk id="2" creationId="{D444FD4F-6A55-9651-3883-362995373663}"/>
          </ac:spMkLst>
        </pc:spChg>
        <pc:spChg chg="mod">
          <ac:chgData name="Jonathan Cunningham-Batt" userId="7921c51a2cfac5eb" providerId="LiveId" clId="{45E03F14-5F88-420D-B832-934363D435C3}" dt="2026-10-07T11:32:02.335" v="4432" actId="255"/>
          <ac:spMkLst>
            <pc:docMk/>
            <pc:sldMk cId="1824414415" sldId="266"/>
            <ac:spMk id="3" creationId="{9F2E05AB-B320-F47F-79A0-CEB5EF401D44}"/>
          </ac:spMkLst>
        </pc:spChg>
      </pc:sldChg>
      <pc:sldChg chg="modSp new mod modAnim">
        <pc:chgData name="Jonathan Cunningham-Batt" userId="7921c51a2cfac5eb" providerId="LiveId" clId="{45E03F14-5F88-420D-B832-934363D435C3}" dt="2026-10-13T09:09:20.965" v="6454" actId="113"/>
        <pc:sldMkLst>
          <pc:docMk/>
          <pc:sldMk cId="615514865" sldId="267"/>
        </pc:sldMkLst>
        <pc:spChg chg="mod">
          <ac:chgData name="Jonathan Cunningham-Batt" userId="7921c51a2cfac5eb" providerId="LiveId" clId="{45E03F14-5F88-420D-B832-934363D435C3}" dt="2026-10-07T11:33:31.788" v="4451" actId="113"/>
          <ac:spMkLst>
            <pc:docMk/>
            <pc:sldMk cId="615514865" sldId="267"/>
            <ac:spMk id="2" creationId="{671DDAB5-E49A-11DC-FD38-597ADD162898}"/>
          </ac:spMkLst>
        </pc:spChg>
        <pc:spChg chg="mod">
          <ac:chgData name="Jonathan Cunningham-Batt" userId="7921c51a2cfac5eb" providerId="LiveId" clId="{45E03F14-5F88-420D-B832-934363D435C3}" dt="2026-10-13T09:09:20.965" v="6454" actId="113"/>
          <ac:spMkLst>
            <pc:docMk/>
            <pc:sldMk cId="615514865" sldId="267"/>
            <ac:spMk id="3" creationId="{A5E5A955-CEBE-ECFF-15BD-6691EDE5B88B}"/>
          </ac:spMkLst>
        </pc:spChg>
      </pc:sldChg>
      <pc:sldChg chg="modSp new mod modAnim">
        <pc:chgData name="Jonathan Cunningham-Batt" userId="7921c51a2cfac5eb" providerId="LiveId" clId="{45E03F14-5F88-420D-B832-934363D435C3}" dt="2026-10-07T16:02:01.029" v="6330" actId="20577"/>
        <pc:sldMkLst>
          <pc:docMk/>
          <pc:sldMk cId="1083108000" sldId="268"/>
        </pc:sldMkLst>
        <pc:spChg chg="mod">
          <ac:chgData name="Jonathan Cunningham-Batt" userId="7921c51a2cfac5eb" providerId="LiveId" clId="{45E03F14-5F88-420D-B832-934363D435C3}" dt="2026-10-07T11:50:55.344" v="4843" actId="113"/>
          <ac:spMkLst>
            <pc:docMk/>
            <pc:sldMk cId="1083108000" sldId="268"/>
            <ac:spMk id="2" creationId="{19E2B050-CCCA-8C7A-CBA6-CCFBECA596C1}"/>
          </ac:spMkLst>
        </pc:spChg>
        <pc:spChg chg="mod">
          <ac:chgData name="Jonathan Cunningham-Batt" userId="7921c51a2cfac5eb" providerId="LiveId" clId="{45E03F14-5F88-420D-B832-934363D435C3}" dt="2026-10-07T16:02:01.029" v="6330" actId="20577"/>
          <ac:spMkLst>
            <pc:docMk/>
            <pc:sldMk cId="1083108000" sldId="268"/>
            <ac:spMk id="3" creationId="{D6FFA98E-D4F4-9972-ABDD-087FF8F67BFD}"/>
          </ac:spMkLst>
        </pc:spChg>
      </pc:sldChg>
      <pc:sldChg chg="modSp new mod modAnim modShow">
        <pc:chgData name="Jonathan Cunningham-Batt" userId="7921c51a2cfac5eb" providerId="LiveId" clId="{45E03F14-5F88-420D-B832-934363D435C3}" dt="2026-10-07T15:41:49.635" v="6031" actId="20577"/>
        <pc:sldMkLst>
          <pc:docMk/>
          <pc:sldMk cId="3859009695" sldId="269"/>
        </pc:sldMkLst>
        <pc:spChg chg="mod">
          <ac:chgData name="Jonathan Cunningham-Batt" userId="7921c51a2cfac5eb" providerId="LiveId" clId="{45E03F14-5F88-420D-B832-934363D435C3}" dt="2026-10-07T14:46:58.840" v="5244" actId="113"/>
          <ac:spMkLst>
            <pc:docMk/>
            <pc:sldMk cId="3859009695" sldId="269"/>
            <ac:spMk id="2" creationId="{C87A8D51-47F3-4C5B-775D-8DBF575CAC04}"/>
          </ac:spMkLst>
        </pc:spChg>
        <pc:spChg chg="mod">
          <ac:chgData name="Jonathan Cunningham-Batt" userId="7921c51a2cfac5eb" providerId="LiveId" clId="{45E03F14-5F88-420D-B832-934363D435C3}" dt="2026-10-07T15:41:49.635" v="6031" actId="20577"/>
          <ac:spMkLst>
            <pc:docMk/>
            <pc:sldMk cId="3859009695" sldId="269"/>
            <ac:spMk id="3" creationId="{C06905DB-EEAE-F972-F9AE-C99DBD73CB48}"/>
          </ac:spMkLst>
        </pc:spChg>
      </pc:sldChg>
      <pc:sldChg chg="addSp delSp modSp new mod setBg modAnim setClrOvrMap">
        <pc:chgData name="Jonathan Cunningham-Batt" userId="7921c51a2cfac5eb" providerId="LiveId" clId="{45E03F14-5F88-420D-B832-934363D435C3}" dt="2026-10-13T17:48:34.761" v="7053" actId="113"/>
        <pc:sldMkLst>
          <pc:docMk/>
          <pc:sldMk cId="3953795268" sldId="270"/>
        </pc:sldMkLst>
        <pc:spChg chg="mod">
          <ac:chgData name="Jonathan Cunningham-Batt" userId="7921c51a2cfac5eb" providerId="LiveId" clId="{45E03F14-5F88-420D-B832-934363D435C3}" dt="2026-10-13T09:38:04.515" v="6551" actId="313"/>
          <ac:spMkLst>
            <pc:docMk/>
            <pc:sldMk cId="3953795268" sldId="270"/>
            <ac:spMk id="2" creationId="{C32C42F4-5284-1C16-4251-86E9EDE799A6}"/>
          </ac:spMkLst>
        </pc:spChg>
        <pc:spChg chg="mod">
          <ac:chgData name="Jonathan Cunningham-Batt" userId="7921c51a2cfac5eb" providerId="LiveId" clId="{45E03F14-5F88-420D-B832-934363D435C3}" dt="2026-10-13T17:48:34.761" v="7053" actId="113"/>
          <ac:spMkLst>
            <pc:docMk/>
            <pc:sldMk cId="3953795268" sldId="270"/>
            <ac:spMk id="3" creationId="{CC6DDCBC-3744-E448-2A2F-434F18D8B00E}"/>
          </ac:spMkLst>
        </pc:spChg>
        <pc:picChg chg="add mod">
          <ac:chgData name="Jonathan Cunningham-Batt" userId="7921c51a2cfac5eb" providerId="LiveId" clId="{45E03F14-5F88-420D-B832-934363D435C3}" dt="2026-10-13T17:45:31.430" v="7028" actId="1076"/>
          <ac:picMkLst>
            <pc:docMk/>
            <pc:sldMk cId="3953795268" sldId="270"/>
            <ac:picMk id="4" creationId="{1BB0D508-4857-A63E-340C-D0F20E6C6FE1}"/>
          </ac:picMkLst>
        </pc:picChg>
        <pc:picChg chg="add mod">
          <ac:chgData name="Jonathan Cunningham-Batt" userId="7921c51a2cfac5eb" providerId="LiveId" clId="{45E03F14-5F88-420D-B832-934363D435C3}" dt="2026-10-13T17:45:38.196" v="7029" actId="1076"/>
          <ac:picMkLst>
            <pc:docMk/>
            <pc:sldMk cId="3953795268" sldId="270"/>
            <ac:picMk id="5" creationId="{ECEA241A-E998-E85A-7BFC-8E06A7ED79F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18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80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40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77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96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47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93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6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824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66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9562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18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854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91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603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33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B564179-CC20-4A51-ABAE-4EC0027CF718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DDA17-60AD-4EA6-9776-64F42B34FC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0304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org&amp;utm_campaign=parser&amp;utm_content=thumbnai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org&amp;utm_campaign=parser&amp;utm_content=thumbnai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6841-7FAF-BAF1-4CFC-CE90E3BC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SUFFERING</a:t>
            </a:r>
            <a:br>
              <a:rPr lang="en-GB" b="1" dirty="0"/>
            </a:br>
            <a:r>
              <a:rPr lang="en-GB" sz="2000" b="1" dirty="0"/>
              <a:t>AS BELIEVERS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60AB1-A43C-8C34-C7F0-433EFD326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1"/>
          </a:xfrm>
        </p:spPr>
        <p:txBody>
          <a:bodyPr>
            <a:noAutofit/>
          </a:bodyPr>
          <a:lstStyle/>
          <a:p>
            <a:r>
              <a:rPr lang="en-GB" sz="2700" dirty="0"/>
              <a:t>Facing ‘trials of </a:t>
            </a:r>
            <a:r>
              <a:rPr lang="en-GB" sz="2700" b="1" dirty="0"/>
              <a:t>many kinds</a:t>
            </a:r>
            <a:r>
              <a:rPr lang="en-GB" sz="2700" dirty="0"/>
              <a:t>…’            [James 1:2]</a:t>
            </a:r>
          </a:p>
          <a:p>
            <a:r>
              <a:rPr lang="en-GB" sz="2700" dirty="0"/>
              <a:t>‘you may have to suffer grief in </a:t>
            </a:r>
            <a:r>
              <a:rPr lang="en-GB" sz="2700" b="1" dirty="0"/>
              <a:t>all kinds of trials</a:t>
            </a:r>
            <a:r>
              <a:rPr lang="en-GB" sz="2700" dirty="0"/>
              <a:t>’ 															 [1 Peter 1:7]</a:t>
            </a:r>
          </a:p>
          <a:p>
            <a:r>
              <a:rPr lang="en-GB" sz="2700" dirty="0"/>
              <a:t>‘Dear friends, do not be </a:t>
            </a:r>
            <a:r>
              <a:rPr lang="en-GB" sz="2700" b="1" dirty="0"/>
              <a:t>surprised</a:t>
            </a:r>
            <a:r>
              <a:rPr lang="en-GB" sz="2700" dirty="0"/>
              <a:t>…’</a:t>
            </a:r>
          </a:p>
          <a:p>
            <a:r>
              <a:rPr lang="en-GB" sz="2700" dirty="0"/>
              <a:t>‘…at the </a:t>
            </a:r>
            <a:r>
              <a:rPr lang="en-GB" sz="2700" b="1" dirty="0"/>
              <a:t>fiery</a:t>
            </a:r>
            <a:r>
              <a:rPr lang="en-GB" sz="2700" dirty="0"/>
              <a:t> </a:t>
            </a:r>
            <a:r>
              <a:rPr lang="en-GB" sz="2700" b="1" dirty="0"/>
              <a:t>ordeal</a:t>
            </a:r>
            <a:r>
              <a:rPr lang="en-GB" sz="2700" dirty="0"/>
              <a:t> you are suffering’ 																               [1 Peter 4:12]</a:t>
            </a:r>
          </a:p>
          <a:p>
            <a:r>
              <a:rPr lang="en-GB" sz="2700" dirty="0"/>
              <a:t>Like gold, our faith is precious and must be </a:t>
            </a:r>
            <a:r>
              <a:rPr lang="en-GB" sz="2700" b="1" dirty="0"/>
              <a:t>tested</a:t>
            </a:r>
          </a:p>
          <a:p>
            <a:r>
              <a:rPr lang="en-GB" sz="2700" dirty="0"/>
              <a:t>‘…proved </a:t>
            </a:r>
            <a:r>
              <a:rPr lang="en-GB" sz="2700" b="1" dirty="0"/>
              <a:t>genuine</a:t>
            </a:r>
            <a:r>
              <a:rPr lang="en-GB" sz="2700" dirty="0"/>
              <a:t>’ 						 [1 Peter 1:7]</a:t>
            </a:r>
          </a:p>
        </p:txBody>
      </p:sp>
    </p:spTree>
    <p:extLst>
      <p:ext uri="{BB962C8B-B14F-4D97-AF65-F5344CB8AC3E}">
        <p14:creationId xmlns:p14="http://schemas.microsoft.com/office/powerpoint/2010/main" val="300253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137D5-954F-5157-0260-AA9B28FC2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SUFFERING</a:t>
            </a:r>
            <a:br>
              <a:rPr lang="en-GB" b="1" dirty="0"/>
            </a:br>
            <a:r>
              <a:rPr lang="en-GB" sz="2000" b="1" dirty="0"/>
              <a:t>GOD’S RESPONSE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E862F-C30B-4E52-67C1-382D515D2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‘But God, who comforts the </a:t>
            </a:r>
            <a:r>
              <a:rPr lang="en-GB" sz="2800" b="1" dirty="0"/>
              <a:t>downcast</a:t>
            </a:r>
            <a:r>
              <a:rPr lang="en-GB" sz="2800" dirty="0"/>
              <a:t>’ 																		    [2 Cor 7:6]</a:t>
            </a:r>
          </a:p>
          <a:p>
            <a:r>
              <a:rPr lang="en-GB" sz="2800" dirty="0"/>
              <a:t>‘the God of </a:t>
            </a:r>
            <a:r>
              <a:rPr lang="en-GB" sz="2800" b="1" i="1"/>
              <a:t>all</a:t>
            </a:r>
            <a:r>
              <a:rPr lang="en-GB" sz="2800"/>
              <a:t> comfort…’</a:t>
            </a:r>
            <a:r>
              <a:rPr lang="en-GB" sz="2800" dirty="0"/>
              <a:t>				</a:t>
            </a:r>
            <a:r>
              <a:rPr lang="en-GB" sz="2800"/>
              <a:t>    [</a:t>
            </a:r>
            <a:r>
              <a:rPr lang="en-GB" sz="2800" dirty="0"/>
              <a:t>2 Cor 1:3]</a:t>
            </a:r>
          </a:p>
          <a:p>
            <a:r>
              <a:rPr lang="en-GB" sz="2800" dirty="0"/>
              <a:t>‘who comforts us </a:t>
            </a:r>
            <a:r>
              <a:rPr lang="en-GB" sz="2800" b="1" dirty="0"/>
              <a:t>in all our troubles</a:t>
            </a:r>
            <a:r>
              <a:rPr lang="en-GB" sz="2800" dirty="0"/>
              <a:t>…’ [2 Cor 1:4]</a:t>
            </a:r>
          </a:p>
          <a:p>
            <a:r>
              <a:rPr lang="en-GB" sz="2800" dirty="0"/>
              <a:t>‘so that </a:t>
            </a:r>
            <a:r>
              <a:rPr lang="en-GB" sz="2800" b="1" u="sng" dirty="0"/>
              <a:t>we</a:t>
            </a:r>
            <a:r>
              <a:rPr lang="en-GB" sz="2800" dirty="0"/>
              <a:t> can comfort those </a:t>
            </a:r>
            <a:r>
              <a:rPr lang="en-GB" sz="2800" b="1" dirty="0"/>
              <a:t>in any trouble</a:t>
            </a:r>
            <a:r>
              <a:rPr lang="en-GB" sz="2800" dirty="0"/>
              <a:t>’</a:t>
            </a:r>
          </a:p>
          <a:p>
            <a:r>
              <a:rPr lang="en-GB" sz="2800" dirty="0"/>
              <a:t>We can at least </a:t>
            </a:r>
            <a:r>
              <a:rPr lang="en-GB" sz="2800" b="1" dirty="0"/>
              <a:t>pray</a:t>
            </a:r>
            <a:r>
              <a:rPr lang="en-GB" sz="2800" dirty="0"/>
              <a:t> for others if they can’t</a:t>
            </a:r>
          </a:p>
        </p:txBody>
      </p:sp>
    </p:spTree>
    <p:extLst>
      <p:ext uri="{BB962C8B-B14F-4D97-AF65-F5344CB8AC3E}">
        <p14:creationId xmlns:p14="http://schemas.microsoft.com/office/powerpoint/2010/main" val="314150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9B03728-41A0-A466-0F80-0874F820C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SUFFERING</a:t>
            </a:r>
            <a:br>
              <a:rPr lang="en-GB" b="1" dirty="0"/>
            </a:br>
            <a:r>
              <a:rPr lang="en-GB" sz="2000" b="1" dirty="0"/>
              <a:t>HOW WE </a:t>
            </a:r>
            <a:r>
              <a:rPr lang="en-GB" sz="2000" b="1" i="1" dirty="0"/>
              <a:t>MIGHT</a:t>
            </a:r>
            <a:r>
              <a:rPr lang="en-GB" sz="2000" b="1" dirty="0"/>
              <a:t> RESPOND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B33965-4C4B-25E9-ECC4-D8F23D04A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500" dirty="0"/>
              <a:t>Parable of the Weeds (Wheat and the Tares)</a:t>
            </a:r>
          </a:p>
          <a:p>
            <a:r>
              <a:rPr lang="en-GB" sz="2500" dirty="0"/>
              <a:t>‘</a:t>
            </a:r>
            <a:r>
              <a:rPr lang="en-GB" sz="2500" b="1" dirty="0"/>
              <a:t>An enemy did this</a:t>
            </a:r>
            <a:r>
              <a:rPr lang="en-GB" sz="2500" dirty="0"/>
              <a:t>…’ [Matthew 13:28]</a:t>
            </a:r>
          </a:p>
          <a:p>
            <a:r>
              <a:rPr lang="en-GB" sz="2500" b="1" dirty="0"/>
              <a:t>Co-existence</a:t>
            </a:r>
            <a:r>
              <a:rPr lang="en-GB" sz="2500" dirty="0"/>
              <a:t> of good and evil in our lives</a:t>
            </a:r>
          </a:p>
          <a:p>
            <a:r>
              <a:rPr lang="en-GB" sz="2500" dirty="0"/>
              <a:t>Everyday </a:t>
            </a:r>
            <a:r>
              <a:rPr lang="en-GB" sz="2500" b="1" dirty="0"/>
              <a:t>presence</a:t>
            </a:r>
            <a:r>
              <a:rPr lang="en-GB" sz="2500" dirty="0"/>
              <a:t> of suffering </a:t>
            </a:r>
          </a:p>
          <a:p>
            <a:r>
              <a:rPr lang="en-GB" sz="2500" dirty="0"/>
              <a:t>Gives us an </a:t>
            </a:r>
            <a:r>
              <a:rPr lang="en-GB" sz="2500" b="1" dirty="0"/>
              <a:t>eternal</a:t>
            </a:r>
            <a:r>
              <a:rPr lang="en-GB" sz="2500" dirty="0"/>
              <a:t> perspective</a:t>
            </a:r>
          </a:p>
          <a:p>
            <a:r>
              <a:rPr lang="en-GB" sz="2500" dirty="0"/>
              <a:t>‘</a:t>
            </a:r>
            <a:r>
              <a:rPr lang="en-GB" sz="2500" b="1" dirty="0"/>
              <a:t>Light</a:t>
            </a:r>
            <a:r>
              <a:rPr lang="en-GB" sz="2500" dirty="0"/>
              <a:t> and </a:t>
            </a:r>
            <a:r>
              <a:rPr lang="en-GB" sz="2500" b="1" dirty="0"/>
              <a:t>momentary</a:t>
            </a:r>
            <a:r>
              <a:rPr lang="en-GB" sz="2500" dirty="0"/>
              <a:t>’[2 Cor 4:17]</a:t>
            </a:r>
          </a:p>
          <a:p>
            <a:r>
              <a:rPr lang="en-GB" sz="2500" dirty="0"/>
              <a:t>‘</a:t>
            </a:r>
            <a:r>
              <a:rPr lang="en-GB" sz="2500" b="1" dirty="0"/>
              <a:t>Not worth comparing</a:t>
            </a:r>
            <a:r>
              <a:rPr lang="en-GB" sz="2500" dirty="0"/>
              <a:t>’ with our glorious future [Romans 8:18]</a:t>
            </a:r>
          </a:p>
        </p:txBody>
      </p:sp>
    </p:spTree>
    <p:extLst>
      <p:ext uri="{BB962C8B-B14F-4D97-AF65-F5344CB8AC3E}">
        <p14:creationId xmlns:p14="http://schemas.microsoft.com/office/powerpoint/2010/main" val="277018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934D-51AE-A23C-B781-8B7E21AB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TIM KELLER</a:t>
            </a:r>
            <a:br>
              <a:rPr lang="en-GB" b="1" dirty="0"/>
            </a:br>
            <a:r>
              <a:rPr lang="en-GB" sz="2000" b="1" dirty="0"/>
              <a:t>1950-2023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BB9D3E-BB4E-C862-00A7-4AF40F847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607" y="1635937"/>
            <a:ext cx="4396339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His advice</a:t>
            </a:r>
            <a:r>
              <a:rPr lang="en-GB" dirty="0"/>
              <a:t>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B62D7D-0BD5-2014-A992-0059DB67E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6766" y="1830252"/>
            <a:ext cx="4396341" cy="4708891"/>
          </a:xfrm>
        </p:spPr>
        <p:txBody>
          <a:bodyPr>
            <a:noAutofit/>
          </a:bodyPr>
          <a:lstStyle/>
          <a:p>
            <a:r>
              <a:rPr lang="en-GB" sz="2500" b="1" dirty="0"/>
              <a:t>Pour our hearts out</a:t>
            </a:r>
            <a:r>
              <a:rPr lang="en-GB" sz="2500" dirty="0"/>
              <a:t> (like the Psalmist)</a:t>
            </a:r>
          </a:p>
          <a:p>
            <a:r>
              <a:rPr lang="en-GB" sz="2500" b="1" dirty="0"/>
              <a:t>Fix our eyes on Jesus </a:t>
            </a:r>
            <a:r>
              <a:rPr lang="en-GB" sz="2500" dirty="0"/>
              <a:t>– even he on the Cross asked ‘</a:t>
            </a:r>
            <a:r>
              <a:rPr lang="en-GB" sz="2500" b="1" dirty="0"/>
              <a:t>Why</a:t>
            </a:r>
            <a:r>
              <a:rPr lang="en-GB" sz="2500" dirty="0"/>
              <a:t>?’</a:t>
            </a:r>
          </a:p>
          <a:p>
            <a:r>
              <a:rPr lang="en-GB" sz="2500" dirty="0"/>
              <a:t>Seek out its </a:t>
            </a:r>
            <a:r>
              <a:rPr lang="en-GB" sz="2500" b="1" dirty="0"/>
              <a:t>purpose</a:t>
            </a:r>
          </a:p>
          <a:p>
            <a:r>
              <a:rPr lang="en-GB" sz="2500" dirty="0"/>
              <a:t>Recall </a:t>
            </a:r>
            <a:r>
              <a:rPr lang="en-GB" sz="2500" b="1" dirty="0"/>
              <a:t>Joseph</a:t>
            </a:r>
            <a:r>
              <a:rPr lang="en-GB" sz="2500" dirty="0"/>
              <a:t> in </a:t>
            </a:r>
            <a:r>
              <a:rPr lang="en-GB" sz="2500" b="1" dirty="0"/>
              <a:t>Genesis 50:20</a:t>
            </a:r>
          </a:p>
          <a:p>
            <a:r>
              <a:rPr lang="en-GB" sz="2500" dirty="0"/>
              <a:t>God </a:t>
            </a:r>
            <a:r>
              <a:rPr lang="en-GB" sz="2500" b="1" dirty="0"/>
              <a:t>intended</a:t>
            </a:r>
            <a:r>
              <a:rPr lang="en-GB" sz="2500" dirty="0"/>
              <a:t> it for good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9B0F9E-FCBD-BCA3-CCFF-BDF39CA0E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119" y="2331199"/>
            <a:ext cx="2694039" cy="370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43D4-57BB-D8CF-E16E-DCE5915E3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TIM KELLER</a:t>
            </a:r>
            <a:br>
              <a:rPr lang="en-GB" b="1" dirty="0"/>
            </a:br>
            <a:r>
              <a:rPr lang="en-GB" sz="2000" b="1" dirty="0"/>
              <a:t>1950-2023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777DF-125F-07BC-63F4-1AD5FA96AE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Focus on </a:t>
            </a:r>
            <a:r>
              <a:rPr lang="en-GB" sz="2800" b="1" dirty="0"/>
              <a:t>Romans 8:28</a:t>
            </a:r>
          </a:p>
          <a:p>
            <a:r>
              <a:rPr lang="en-GB" sz="2800" dirty="0"/>
              <a:t>‘…</a:t>
            </a:r>
            <a:r>
              <a:rPr lang="en-GB" sz="2800" b="1" u="sng" dirty="0"/>
              <a:t>in</a:t>
            </a:r>
            <a:r>
              <a:rPr lang="en-GB" sz="2800" dirty="0"/>
              <a:t> </a:t>
            </a:r>
            <a:r>
              <a:rPr lang="en-GB" sz="2800" b="1" dirty="0"/>
              <a:t>all</a:t>
            </a:r>
            <a:r>
              <a:rPr lang="en-GB" sz="2800" dirty="0"/>
              <a:t> things’</a:t>
            </a:r>
          </a:p>
          <a:p>
            <a:r>
              <a:rPr lang="en-GB" sz="2800" dirty="0"/>
              <a:t>‘God works for the </a:t>
            </a:r>
            <a:r>
              <a:rPr lang="en-GB" sz="2800" b="1" dirty="0"/>
              <a:t>good</a:t>
            </a:r>
            <a:r>
              <a:rPr lang="en-GB" sz="2800" dirty="0"/>
              <a:t> of those who love him…’</a:t>
            </a:r>
          </a:p>
          <a:p>
            <a:r>
              <a:rPr lang="en-GB" sz="2800" dirty="0"/>
              <a:t>‘…and are </a:t>
            </a:r>
            <a:r>
              <a:rPr lang="en-GB" sz="2800" b="1" dirty="0"/>
              <a:t>called</a:t>
            </a:r>
            <a:r>
              <a:rPr lang="en-GB" sz="2800" dirty="0"/>
              <a:t>’</a:t>
            </a:r>
          </a:p>
          <a:p>
            <a:r>
              <a:rPr lang="en-GB" sz="2800" dirty="0"/>
              <a:t>Like Paul, keep suffering in </a:t>
            </a:r>
            <a:r>
              <a:rPr lang="en-GB" sz="2800" b="1" dirty="0"/>
              <a:t>perspective</a:t>
            </a:r>
          </a:p>
          <a:p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23028F-E6F2-625F-9DAA-CCC8DD5ADB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10873" y="2419452"/>
            <a:ext cx="238125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3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55D6-58ED-C5AF-847A-7A7EF7E58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SIMONE WEIL</a:t>
            </a:r>
            <a:br>
              <a:rPr lang="en-GB" dirty="0"/>
            </a:br>
            <a:r>
              <a:rPr lang="en-GB" sz="2000" b="1" dirty="0"/>
              <a:t>1909-1943 </a:t>
            </a:r>
            <a:r>
              <a:rPr lang="en-GB" sz="2000" dirty="0"/>
              <a:t>(dies aged 34)</a:t>
            </a:r>
            <a:endParaRPr lang="en-GB" b="1" dirty="0"/>
          </a:p>
        </p:txBody>
      </p:sp>
      <p:pic>
        <p:nvPicPr>
          <p:cNvPr id="5" name="Content Placeholder 4" descr="Biografia di Simone Weil, vita e storia">
            <a:extLst>
              <a:ext uri="{FF2B5EF4-FFF2-40B4-BE49-F238E27FC236}">
                <a16:creationId xmlns:a16="http://schemas.microsoft.com/office/drawing/2014/main" id="{FAFFB08E-D5E0-944B-5CAA-EA8F6F7A0E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29226" y="2478663"/>
            <a:ext cx="2885045" cy="29454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E3539-5749-14B1-F9CE-81B4D1E8C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1210" y="1969259"/>
            <a:ext cx="4396341" cy="4200245"/>
          </a:xfrm>
        </p:spPr>
        <p:txBody>
          <a:bodyPr>
            <a:noAutofit/>
          </a:bodyPr>
          <a:lstStyle/>
          <a:p>
            <a:r>
              <a:rPr lang="en-GB" sz="2200" i="1" dirty="0"/>
              <a:t>The Love of God and Affliction</a:t>
            </a:r>
          </a:p>
          <a:p>
            <a:r>
              <a:rPr lang="en-GB" sz="2200" dirty="0"/>
              <a:t>Immediately </a:t>
            </a:r>
            <a:r>
              <a:rPr lang="en-GB" sz="2200" b="1" dirty="0"/>
              <a:t>isolates</a:t>
            </a:r>
            <a:r>
              <a:rPr lang="en-GB" sz="2200" dirty="0"/>
              <a:t> us</a:t>
            </a:r>
          </a:p>
          <a:p>
            <a:r>
              <a:rPr lang="en-GB" sz="2200" dirty="0"/>
              <a:t>People </a:t>
            </a:r>
            <a:r>
              <a:rPr lang="en-GB" sz="2200" b="1" dirty="0"/>
              <a:t>avoid</a:t>
            </a:r>
            <a:r>
              <a:rPr lang="en-GB" sz="2200" dirty="0"/>
              <a:t> us</a:t>
            </a:r>
          </a:p>
          <a:p>
            <a:r>
              <a:rPr lang="en-GB" sz="2200" b="1" dirty="0"/>
              <a:t>Self-absorption</a:t>
            </a:r>
          </a:p>
          <a:p>
            <a:r>
              <a:rPr lang="en-GB" sz="2200" dirty="0"/>
              <a:t>Strange </a:t>
            </a:r>
            <a:r>
              <a:rPr lang="en-GB" sz="2200" b="1" dirty="0"/>
              <a:t>pride</a:t>
            </a:r>
            <a:r>
              <a:rPr lang="en-GB" sz="2200" dirty="0"/>
              <a:t> in </a:t>
            </a:r>
            <a:r>
              <a:rPr lang="en-GB" sz="2200" b="1" dirty="0"/>
              <a:t>self-pity</a:t>
            </a:r>
          </a:p>
          <a:p>
            <a:r>
              <a:rPr lang="en-GB" sz="2200" b="1" dirty="0"/>
              <a:t>Shame</a:t>
            </a:r>
            <a:r>
              <a:rPr lang="en-GB" sz="2200" dirty="0"/>
              <a:t> &amp; </a:t>
            </a:r>
            <a:r>
              <a:rPr lang="en-GB" sz="2200" b="1" dirty="0"/>
              <a:t>condemnation</a:t>
            </a:r>
          </a:p>
          <a:p>
            <a:r>
              <a:rPr lang="en-GB" sz="2200" b="1" dirty="0"/>
              <a:t>Anger</a:t>
            </a:r>
            <a:r>
              <a:rPr lang="en-GB" sz="2200" dirty="0"/>
              <a:t>, </a:t>
            </a:r>
            <a:r>
              <a:rPr lang="en-GB" sz="2200" b="1" dirty="0"/>
              <a:t>bitterness</a:t>
            </a:r>
            <a:r>
              <a:rPr lang="en-GB" sz="2200" dirty="0"/>
              <a:t> &amp; </a:t>
            </a:r>
            <a:r>
              <a:rPr lang="en-GB" sz="2200" b="1" dirty="0"/>
              <a:t>cynicism</a:t>
            </a:r>
          </a:p>
          <a:p>
            <a:r>
              <a:rPr lang="en-GB" sz="2200" b="1" dirty="0"/>
              <a:t>Inertia</a:t>
            </a:r>
            <a:r>
              <a:rPr lang="en-GB" sz="2200" dirty="0"/>
              <a:t> that can be addictive</a:t>
            </a:r>
          </a:p>
        </p:txBody>
      </p:sp>
    </p:spTree>
    <p:extLst>
      <p:ext uri="{BB962C8B-B14F-4D97-AF65-F5344CB8AC3E}">
        <p14:creationId xmlns:p14="http://schemas.microsoft.com/office/powerpoint/2010/main" val="53631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B26F58-9763-37DE-8635-C5E4064C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SIMONE WEIL </a:t>
            </a:r>
            <a:br>
              <a:rPr lang="en-GB" b="1" dirty="0"/>
            </a:br>
            <a:r>
              <a:rPr lang="en-GB" sz="2400" b="1" dirty="0"/>
              <a:t>OTHER INSIGHTS 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158EE-77CF-C284-ABB5-43BCAA156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00" b="1" dirty="0"/>
              <a:t>Knowledge</a:t>
            </a:r>
            <a:r>
              <a:rPr lang="en-GB" sz="2600" dirty="0"/>
              <a:t> is offered in both </a:t>
            </a:r>
            <a:r>
              <a:rPr lang="en-GB" sz="2600" b="1" dirty="0"/>
              <a:t>pleasure</a:t>
            </a:r>
            <a:r>
              <a:rPr lang="en-GB" sz="2600" dirty="0"/>
              <a:t> and </a:t>
            </a:r>
            <a:r>
              <a:rPr lang="en-GB" sz="2600" b="1" dirty="0"/>
              <a:t>suffering</a:t>
            </a:r>
          </a:p>
          <a:p>
            <a:r>
              <a:rPr lang="en-GB" sz="2600" b="1" dirty="0"/>
              <a:t>Adam</a:t>
            </a:r>
            <a:r>
              <a:rPr lang="en-GB" sz="2600" dirty="0"/>
              <a:t> and </a:t>
            </a:r>
            <a:r>
              <a:rPr lang="en-GB" sz="2600" b="1" dirty="0"/>
              <a:t>Eve</a:t>
            </a:r>
            <a:r>
              <a:rPr lang="en-GB" sz="2600" dirty="0"/>
              <a:t> accepted the Serpent’s offer</a:t>
            </a:r>
          </a:p>
          <a:p>
            <a:r>
              <a:rPr lang="en-GB" sz="2600" dirty="0"/>
              <a:t>Knowledge through pleasure [Genesis 3:6]</a:t>
            </a:r>
          </a:p>
          <a:p>
            <a:r>
              <a:rPr lang="en-GB" sz="2600" dirty="0"/>
              <a:t>Their souls </a:t>
            </a:r>
            <a:r>
              <a:rPr lang="en-GB" sz="2600"/>
              <a:t>were darkened</a:t>
            </a:r>
            <a:endParaRPr lang="en-GB" sz="2600" dirty="0"/>
          </a:p>
          <a:p>
            <a:r>
              <a:rPr lang="en-GB" sz="2600" b="1" dirty="0"/>
              <a:t>Suffering</a:t>
            </a:r>
            <a:r>
              <a:rPr lang="en-GB" sz="2600" dirty="0"/>
              <a:t>, potentially, is a </a:t>
            </a:r>
            <a:r>
              <a:rPr lang="en-GB" sz="2600" b="1" dirty="0"/>
              <a:t>place of grace</a:t>
            </a:r>
          </a:p>
          <a:p>
            <a:r>
              <a:rPr lang="en-GB" sz="2600" dirty="0"/>
              <a:t>It strips away </a:t>
            </a:r>
            <a:r>
              <a:rPr lang="en-GB" sz="2600" b="1" dirty="0"/>
              <a:t>illusion</a:t>
            </a:r>
          </a:p>
          <a:p>
            <a:r>
              <a:rPr lang="en-GB" sz="2600" b="1" dirty="0"/>
              <a:t>Opens us </a:t>
            </a:r>
            <a:r>
              <a:rPr lang="en-GB" sz="2600" dirty="0"/>
              <a:t>to hear God’s </a:t>
            </a:r>
            <a:r>
              <a:rPr lang="en-GB" sz="2600" b="1" dirty="0"/>
              <a:t>wisdom</a:t>
            </a:r>
            <a:r>
              <a:rPr lang="en-GB" sz="2600" dirty="0"/>
              <a:t> more clearly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 descr="Biografia di Simone Weil, vita e storia">
            <a:extLst>
              <a:ext uri="{FF2B5EF4-FFF2-40B4-BE49-F238E27FC236}">
                <a16:creationId xmlns:a16="http://schemas.microsoft.com/office/drawing/2014/main" id="{72B10DCC-A7E4-092B-C0D7-7585321CF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386" y="2052918"/>
            <a:ext cx="1720604" cy="175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4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3392-E24C-250D-248A-7308BE0F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ELIHU – THE 4</a:t>
            </a:r>
            <a:r>
              <a:rPr lang="en-GB" b="1" baseline="30000" dirty="0"/>
              <a:t>TH</a:t>
            </a:r>
            <a:r>
              <a:rPr lang="en-GB" b="1" dirty="0"/>
              <a:t> COMFORTER</a:t>
            </a:r>
            <a:br>
              <a:rPr lang="en-GB" b="1" dirty="0"/>
            </a:br>
            <a:r>
              <a:rPr lang="en-GB" sz="2800" b="1" dirty="0"/>
              <a:t>JOB 32-37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AB7DC-81D9-362B-75E0-BB8E6B0A7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00" b="1" dirty="0"/>
              <a:t>Inspired</a:t>
            </a:r>
            <a:r>
              <a:rPr lang="en-GB" sz="2600" dirty="0"/>
              <a:t> – prepares the ground (like Elijah/John the Baptist)</a:t>
            </a:r>
          </a:p>
          <a:p>
            <a:r>
              <a:rPr lang="en-GB" sz="2600" b="1" dirty="0"/>
              <a:t>Family tree </a:t>
            </a:r>
            <a:r>
              <a:rPr lang="en-GB" sz="2600" dirty="0"/>
              <a:t>mentioned – he’s a </a:t>
            </a:r>
            <a:r>
              <a:rPr lang="en-GB" sz="2600" b="1" dirty="0"/>
              <a:t>Buzite</a:t>
            </a:r>
            <a:r>
              <a:rPr lang="en-GB" sz="2600" dirty="0"/>
              <a:t> [Job 32:2]</a:t>
            </a:r>
          </a:p>
          <a:p>
            <a:r>
              <a:rPr lang="en-GB" sz="2600" dirty="0"/>
              <a:t>Descendant of </a:t>
            </a:r>
            <a:r>
              <a:rPr lang="en-GB" sz="2600" b="1" dirty="0"/>
              <a:t>Abraham</a:t>
            </a:r>
            <a:r>
              <a:rPr lang="en-GB" sz="2600" dirty="0"/>
              <a:t>’s brother, </a:t>
            </a:r>
            <a:r>
              <a:rPr lang="en-GB" sz="2600" b="1" dirty="0"/>
              <a:t>Nahor</a:t>
            </a:r>
            <a:r>
              <a:rPr lang="en-GB" sz="2600" dirty="0"/>
              <a:t> [Genesis 22:21]</a:t>
            </a:r>
          </a:p>
          <a:p>
            <a:r>
              <a:rPr lang="en-GB" sz="2600" dirty="0"/>
              <a:t>Godly line – gives </a:t>
            </a:r>
            <a:r>
              <a:rPr lang="en-GB" sz="2600" b="1" dirty="0"/>
              <a:t>weight</a:t>
            </a:r>
            <a:r>
              <a:rPr lang="en-GB" sz="2600" dirty="0"/>
              <a:t> to his words</a:t>
            </a:r>
          </a:p>
          <a:p>
            <a:r>
              <a:rPr lang="en-GB" sz="2600" b="1" dirty="0"/>
              <a:t>Consistent</a:t>
            </a:r>
            <a:r>
              <a:rPr lang="en-GB" sz="2600" dirty="0"/>
              <a:t> with scripture (God’s whole counsel)</a:t>
            </a:r>
          </a:p>
          <a:p>
            <a:r>
              <a:rPr lang="en-GB" sz="2600" dirty="0"/>
              <a:t>Not </a:t>
            </a:r>
            <a:r>
              <a:rPr lang="en-GB" sz="2600" b="1" dirty="0"/>
              <a:t>rebuked</a:t>
            </a:r>
            <a:r>
              <a:rPr lang="en-GB" sz="2600" dirty="0"/>
              <a:t> at the end (unlike the other three)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37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874B-6B07-7E35-5748-601DE3BB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ELIHU’S BEST ADVICE</a:t>
            </a:r>
            <a:br>
              <a:rPr lang="en-GB" b="1" dirty="0"/>
            </a:br>
            <a:r>
              <a:rPr lang="en-GB" sz="2400" b="1" dirty="0"/>
              <a:t>JOB 36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A9BC7-9BEC-E8BE-6029-6C9657B73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‘But those who suffer he delivers </a:t>
            </a:r>
            <a:r>
              <a:rPr lang="en-GB" sz="2200" b="1" u="sng" dirty="0"/>
              <a:t>IN</a:t>
            </a:r>
            <a:r>
              <a:rPr lang="en-GB" sz="2200" dirty="0"/>
              <a:t> their suffering;’</a:t>
            </a:r>
          </a:p>
          <a:p>
            <a:r>
              <a:rPr lang="en-GB" sz="2200" dirty="0"/>
              <a:t>‘he speaks to them </a:t>
            </a:r>
            <a:r>
              <a:rPr lang="en-GB" sz="2200" b="1" u="sng" dirty="0"/>
              <a:t>IN</a:t>
            </a:r>
            <a:r>
              <a:rPr lang="en-GB" sz="2200" dirty="0"/>
              <a:t> their affliction.’ [Job 36:15]</a:t>
            </a:r>
          </a:p>
          <a:p>
            <a:r>
              <a:rPr lang="en-GB" sz="2200" dirty="0"/>
              <a:t>‘He [God] is </a:t>
            </a:r>
            <a:r>
              <a:rPr lang="en-GB" sz="2200" b="1" dirty="0"/>
              <a:t>wooing</a:t>
            </a:r>
            <a:r>
              <a:rPr lang="en-GB" sz="2200" dirty="0"/>
              <a:t> you </a:t>
            </a:r>
            <a:r>
              <a:rPr lang="en-GB" sz="2200" u="sng" dirty="0"/>
              <a:t>from</a:t>
            </a:r>
            <a:r>
              <a:rPr lang="en-GB" sz="2200" dirty="0"/>
              <a:t> the </a:t>
            </a:r>
            <a:r>
              <a:rPr lang="en-GB" sz="2200" b="1" dirty="0"/>
              <a:t>jaws</a:t>
            </a:r>
            <a:r>
              <a:rPr lang="en-GB" sz="2200" dirty="0"/>
              <a:t> of distress…’</a:t>
            </a:r>
          </a:p>
          <a:p>
            <a:r>
              <a:rPr lang="en-GB" sz="2200" dirty="0"/>
              <a:t>‘to a spacious place free from restriction…’ [Job 36:16]</a:t>
            </a:r>
          </a:p>
          <a:p>
            <a:r>
              <a:rPr lang="en-GB" sz="2200" dirty="0"/>
              <a:t>‘Beware of turning to evil, which you </a:t>
            </a:r>
            <a:r>
              <a:rPr lang="en-GB" sz="2200" b="1" dirty="0"/>
              <a:t>seem to prefer </a:t>
            </a:r>
            <a:r>
              <a:rPr lang="en-GB" sz="2200" dirty="0"/>
              <a:t>to affliction’ [Job 36:21]</a:t>
            </a:r>
          </a:p>
          <a:p>
            <a:r>
              <a:rPr lang="en-GB" sz="2200" dirty="0"/>
              <a:t>Resorting to </a:t>
            </a:r>
            <a:r>
              <a:rPr lang="en-GB" sz="2200" b="1" dirty="0"/>
              <a:t>wealth</a:t>
            </a:r>
            <a:r>
              <a:rPr lang="en-GB" sz="2200" dirty="0"/>
              <a:t> or a </a:t>
            </a:r>
            <a:r>
              <a:rPr lang="en-GB" sz="2200" b="1" dirty="0"/>
              <a:t>death-wish</a:t>
            </a:r>
          </a:p>
          <a:p>
            <a:r>
              <a:rPr lang="en-GB" sz="2200" b="1" dirty="0"/>
              <a:t>‘</a:t>
            </a:r>
            <a:r>
              <a:rPr lang="en-GB" sz="2200" dirty="0"/>
              <a:t>none of us dies to himself </a:t>
            </a:r>
            <a:r>
              <a:rPr lang="en-GB" sz="2200" b="1" dirty="0"/>
              <a:t>alone</a:t>
            </a:r>
            <a:r>
              <a:rPr lang="en-GB" sz="2200" dirty="0"/>
              <a:t>…’ [Romans 14:7]</a:t>
            </a:r>
            <a:endParaRPr lang="en-GB" sz="2200" b="1" dirty="0"/>
          </a:p>
          <a:p>
            <a:r>
              <a:rPr lang="en-GB" sz="2200" dirty="0"/>
              <a:t>‘If we </a:t>
            </a:r>
            <a:r>
              <a:rPr lang="en-GB" sz="2200" b="1" dirty="0"/>
              <a:t>live</a:t>
            </a:r>
            <a:r>
              <a:rPr lang="en-GB" sz="2200" dirty="0"/>
              <a:t>, we live </a:t>
            </a:r>
            <a:r>
              <a:rPr lang="en-GB" sz="2200" b="1" dirty="0"/>
              <a:t>to the Lord</a:t>
            </a:r>
            <a:r>
              <a:rPr lang="en-GB" sz="2200" dirty="0"/>
              <a:t>…’ [Romans 14:8]</a:t>
            </a:r>
          </a:p>
        </p:txBody>
      </p:sp>
    </p:spTree>
    <p:extLst>
      <p:ext uri="{BB962C8B-B14F-4D97-AF65-F5344CB8AC3E}">
        <p14:creationId xmlns:p14="http://schemas.microsoft.com/office/powerpoint/2010/main" val="382381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FD4F-6A55-9651-3883-362995373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THE HARD 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E05AB-B320-F47F-79A0-CEB5EF401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‘Consider it </a:t>
            </a:r>
            <a:r>
              <a:rPr lang="en-GB" sz="2400" b="1" dirty="0"/>
              <a:t>pure joy</a:t>
            </a:r>
            <a:r>
              <a:rPr lang="en-GB" sz="2400" dirty="0"/>
              <a:t>…’ [James 1:2]</a:t>
            </a:r>
          </a:p>
          <a:p>
            <a:r>
              <a:rPr lang="en-GB" sz="2400" dirty="0"/>
              <a:t>Our </a:t>
            </a:r>
            <a:r>
              <a:rPr lang="en-GB" sz="2400" b="1" dirty="0"/>
              <a:t>faith</a:t>
            </a:r>
            <a:r>
              <a:rPr lang="en-GB" sz="2400" dirty="0"/>
              <a:t> needs </a:t>
            </a:r>
            <a:r>
              <a:rPr lang="en-GB" sz="2400" b="1" dirty="0"/>
              <a:t>testing</a:t>
            </a:r>
            <a:r>
              <a:rPr lang="en-GB" sz="2400" dirty="0"/>
              <a:t> - why?</a:t>
            </a:r>
          </a:p>
          <a:p>
            <a:r>
              <a:rPr lang="en-GB" sz="2400" dirty="0"/>
              <a:t>More </a:t>
            </a:r>
            <a:r>
              <a:rPr lang="en-GB" sz="2400" b="1" dirty="0"/>
              <a:t>precious</a:t>
            </a:r>
            <a:r>
              <a:rPr lang="en-GB" sz="2400" dirty="0"/>
              <a:t> [to God] than </a:t>
            </a:r>
            <a:r>
              <a:rPr lang="en-GB" sz="2400" b="1" dirty="0"/>
              <a:t>gold </a:t>
            </a:r>
            <a:r>
              <a:rPr lang="en-GB" sz="2400" dirty="0"/>
              <a:t>[1 Peter 1:7]</a:t>
            </a:r>
            <a:endParaRPr lang="en-GB" sz="2400" b="1" dirty="0"/>
          </a:p>
          <a:p>
            <a:r>
              <a:rPr lang="en-GB" sz="2400" dirty="0"/>
              <a:t>Develops </a:t>
            </a:r>
            <a:r>
              <a:rPr lang="en-GB" sz="2400" b="1" dirty="0"/>
              <a:t>perseverance</a:t>
            </a:r>
            <a:r>
              <a:rPr lang="en-GB" sz="2400" dirty="0"/>
              <a:t>, </a:t>
            </a:r>
            <a:r>
              <a:rPr lang="en-GB" sz="2400" b="1" dirty="0"/>
              <a:t>character</a:t>
            </a:r>
            <a:r>
              <a:rPr lang="en-GB" sz="2400" dirty="0"/>
              <a:t> and </a:t>
            </a:r>
            <a:r>
              <a:rPr lang="en-GB" sz="2400" b="1" dirty="0"/>
              <a:t>hope </a:t>
            </a:r>
            <a:r>
              <a:rPr lang="en-GB" sz="2400" dirty="0"/>
              <a:t>[Romans 5:3-5]</a:t>
            </a:r>
            <a:endParaRPr lang="en-GB" sz="2400" b="1" dirty="0"/>
          </a:p>
          <a:p>
            <a:r>
              <a:rPr lang="en-GB" sz="2400" dirty="0"/>
              <a:t>‘Perseverance </a:t>
            </a:r>
            <a:r>
              <a:rPr lang="en-GB" sz="2400" b="1" dirty="0"/>
              <a:t>MUST</a:t>
            </a:r>
            <a:r>
              <a:rPr lang="en-GB" sz="2400" dirty="0"/>
              <a:t> finish its work, so [we] may be </a:t>
            </a:r>
            <a:r>
              <a:rPr lang="en-GB" sz="2400" b="1" dirty="0"/>
              <a:t>mature</a:t>
            </a:r>
            <a:r>
              <a:rPr lang="en-GB" sz="2400" dirty="0"/>
              <a:t> and </a:t>
            </a:r>
            <a:r>
              <a:rPr lang="en-GB" sz="2400" b="1" dirty="0"/>
              <a:t>complete</a:t>
            </a:r>
            <a:r>
              <a:rPr lang="en-GB" sz="2400" dirty="0"/>
              <a:t>, not lacking anything. [James 1:4]</a:t>
            </a:r>
          </a:p>
          <a:p>
            <a:r>
              <a:rPr lang="en-GB" sz="2400" dirty="0"/>
              <a:t>Think </a:t>
            </a:r>
            <a:r>
              <a:rPr lang="en-GB" sz="2400" b="1" dirty="0"/>
              <a:t>Jacob</a:t>
            </a:r>
            <a:r>
              <a:rPr lang="en-GB" sz="2400" dirty="0"/>
              <a:t> (</a:t>
            </a:r>
            <a:r>
              <a:rPr lang="en-GB" sz="2400" b="1" dirty="0"/>
              <a:t>Israel</a:t>
            </a:r>
            <a:r>
              <a:rPr lang="en-GB" sz="2400" dirty="0"/>
              <a:t>) at </a:t>
            </a:r>
            <a:r>
              <a:rPr lang="en-GB" sz="2400" b="1" dirty="0"/>
              <a:t>Peniel</a:t>
            </a:r>
            <a:r>
              <a:rPr lang="en-GB" sz="2400" dirty="0"/>
              <a:t>! [Genesis 32:22-30]</a:t>
            </a:r>
          </a:p>
          <a:p>
            <a:r>
              <a:rPr lang="en-GB" sz="2400" dirty="0"/>
              <a:t>‘Heel-grasper’ – ‘wrestler with God’ – ‘face of God’</a:t>
            </a:r>
          </a:p>
        </p:txBody>
      </p:sp>
    </p:spTree>
    <p:extLst>
      <p:ext uri="{BB962C8B-B14F-4D97-AF65-F5344CB8AC3E}">
        <p14:creationId xmlns:p14="http://schemas.microsoft.com/office/powerpoint/2010/main" val="182441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DDAB5-E49A-11DC-FD38-597ADD162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WHAT GOD WANTS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5A955-CEBE-ECFF-15BD-6691EDE5B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00" b="1" dirty="0"/>
              <a:t>Hold on </a:t>
            </a:r>
            <a:r>
              <a:rPr lang="en-GB" sz="2600" dirty="0"/>
              <a:t>to him – even in the darkness</a:t>
            </a:r>
          </a:p>
          <a:p>
            <a:r>
              <a:rPr lang="en-GB" sz="2600" dirty="0"/>
              <a:t>‘Though he </a:t>
            </a:r>
            <a:r>
              <a:rPr lang="en-GB" sz="2600" b="1" dirty="0"/>
              <a:t>slay</a:t>
            </a:r>
            <a:r>
              <a:rPr lang="en-GB" sz="2600" dirty="0"/>
              <a:t> me, yet will I </a:t>
            </a:r>
            <a:r>
              <a:rPr lang="en-GB" sz="2600" b="1" dirty="0"/>
              <a:t>hope</a:t>
            </a:r>
            <a:r>
              <a:rPr lang="en-GB" sz="2600" dirty="0"/>
              <a:t> in him’ 			 										                    [Job 13:15]</a:t>
            </a:r>
          </a:p>
          <a:p>
            <a:r>
              <a:rPr lang="en-GB" sz="2600" b="1" dirty="0"/>
              <a:t>Accept</a:t>
            </a:r>
            <a:r>
              <a:rPr lang="en-GB" sz="2600" dirty="0"/>
              <a:t> he doesn’t owe us an </a:t>
            </a:r>
            <a:r>
              <a:rPr lang="en-GB" sz="2600" b="1" dirty="0"/>
              <a:t>explanation</a:t>
            </a:r>
          </a:p>
          <a:p>
            <a:r>
              <a:rPr lang="en-GB" sz="2600" dirty="0"/>
              <a:t>Remember he </a:t>
            </a:r>
            <a:r>
              <a:rPr lang="en-GB" sz="2600" b="1" dirty="0"/>
              <a:t>disciplines</a:t>
            </a:r>
            <a:r>
              <a:rPr lang="en-GB" sz="2600" dirty="0"/>
              <a:t> those he loves 									             [Rev 3:19/Hebrews 12:5-12]</a:t>
            </a:r>
          </a:p>
          <a:p>
            <a:r>
              <a:rPr lang="en-GB" sz="2600" dirty="0"/>
              <a:t>Say: ‘You are </a:t>
            </a:r>
            <a:r>
              <a:rPr lang="en-GB" sz="2600" b="1" dirty="0"/>
              <a:t>good</a:t>
            </a:r>
            <a:r>
              <a:rPr lang="en-GB" sz="2600" dirty="0"/>
              <a:t>, and what you do is good; teach me your decrees.’             [Psalm 119:68]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51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42F4-5284-1C16-4251-86E9EDE7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TETH “T”</a:t>
            </a:r>
            <a:br>
              <a:rPr lang="en-GB" b="1" dirty="0"/>
            </a:br>
            <a:r>
              <a:rPr lang="en-GB" sz="2800" b="1" dirty="0"/>
              <a:t>PSALM 119:65-72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DDCBC-3744-E448-2A2F-434F18D8B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Means ‘good’/‘best’ – hidden good</a:t>
            </a:r>
          </a:p>
          <a:p>
            <a:r>
              <a:rPr lang="en-GB" sz="2400" dirty="0"/>
              <a:t>Gen 1:4 – ‘good’ light coming out of darkness</a:t>
            </a:r>
          </a:p>
          <a:p>
            <a:r>
              <a:rPr lang="en-GB" sz="2400" dirty="0"/>
              <a:t>Gestation – 9 months (9th letter)</a:t>
            </a:r>
          </a:p>
          <a:p>
            <a:r>
              <a:rPr lang="en-GB" sz="2400" dirty="0"/>
              <a:t>Our </a:t>
            </a:r>
            <a:r>
              <a:rPr lang="en-GB" sz="2400" b="1" dirty="0"/>
              <a:t>submission</a:t>
            </a:r>
            <a:r>
              <a:rPr lang="en-GB" sz="2400" dirty="0"/>
              <a:t> to the Lord</a:t>
            </a:r>
          </a:p>
          <a:p>
            <a:r>
              <a:rPr lang="en-GB" sz="2400" dirty="0"/>
              <a:t>‘Teach me knowledge and </a:t>
            </a:r>
            <a:r>
              <a:rPr lang="en-GB" sz="2400" b="1" dirty="0"/>
              <a:t>good</a:t>
            </a:r>
            <a:r>
              <a:rPr lang="en-GB" sz="2400" dirty="0"/>
              <a:t> judgment’ [v 66]</a:t>
            </a:r>
          </a:p>
          <a:p>
            <a:r>
              <a:rPr lang="en-GB" sz="2400" dirty="0"/>
              <a:t>‘It was </a:t>
            </a:r>
            <a:r>
              <a:rPr lang="en-GB" sz="2400" b="1" dirty="0"/>
              <a:t>good</a:t>
            </a:r>
            <a:r>
              <a:rPr lang="en-GB" sz="2400" dirty="0"/>
              <a:t> for me to be </a:t>
            </a:r>
            <a:r>
              <a:rPr lang="en-GB" sz="2400" b="1" dirty="0"/>
              <a:t>afflicted</a:t>
            </a:r>
            <a:r>
              <a:rPr lang="en-GB" sz="2400" dirty="0"/>
              <a:t> so that I might learn your decrees.’ [v 71]</a:t>
            </a:r>
          </a:p>
          <a:p>
            <a:r>
              <a:rPr lang="en-GB" sz="2400" dirty="0"/>
              <a:t>Paul (a chosen </a:t>
            </a:r>
            <a:r>
              <a:rPr lang="en-GB" sz="2400" b="1" dirty="0"/>
              <a:t>vessel</a:t>
            </a:r>
            <a:r>
              <a:rPr lang="en-GB" sz="2400" dirty="0"/>
              <a:t> or </a:t>
            </a:r>
            <a:r>
              <a:rPr lang="en-GB" sz="2400" b="1" dirty="0"/>
              <a:t>clay jar</a:t>
            </a:r>
            <a:r>
              <a:rPr lang="en-GB" sz="2400" dirty="0"/>
              <a:t>): ‘I will show him how much he must suffer for my name.’ [Acts 15:17]</a:t>
            </a:r>
          </a:p>
        </p:txBody>
      </p:sp>
      <p:pic>
        <p:nvPicPr>
          <p:cNvPr id="4" name="Picture 3" descr="Tet Hebrew Alphabet THE BIBLICAL HEBREW LETTERS Original Bible">
            <a:extLst>
              <a:ext uri="{FF2B5EF4-FFF2-40B4-BE49-F238E27FC236}">
                <a16:creationId xmlns:a16="http://schemas.microsoft.com/office/drawing/2014/main" id="{1BB0D508-4857-A63E-340C-D0F20E6C6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971" y="1492479"/>
            <a:ext cx="1713464" cy="2237416"/>
          </a:xfrm>
          <a:prstGeom prst="rect">
            <a:avLst/>
          </a:prstGeom>
        </p:spPr>
      </p:pic>
      <p:pic>
        <p:nvPicPr>
          <p:cNvPr id="5" name="Picture 4" descr="The Letter Tet">
            <a:extLst>
              <a:ext uri="{FF2B5EF4-FFF2-40B4-BE49-F238E27FC236}">
                <a16:creationId xmlns:a16="http://schemas.microsoft.com/office/drawing/2014/main" id="{ECEA241A-E998-E85A-7BFC-8E06A7ED7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853" y="4954842"/>
            <a:ext cx="21717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9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2B050-CCCA-8C7A-CBA6-CCFBECA5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FINAL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FA98E-D4F4-9972-ABDD-087FF8F67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41988"/>
            <a:ext cx="8946541" cy="4606412"/>
          </a:xfrm>
        </p:spPr>
        <p:txBody>
          <a:bodyPr>
            <a:noAutofit/>
          </a:bodyPr>
          <a:lstStyle/>
          <a:p>
            <a:r>
              <a:rPr lang="en-GB" sz="2600" dirty="0"/>
              <a:t>We haven’t faced </a:t>
            </a:r>
            <a:r>
              <a:rPr lang="en-GB" sz="2600" b="1" dirty="0"/>
              <a:t>martyrdom </a:t>
            </a:r>
            <a:r>
              <a:rPr lang="en-GB" sz="2600" dirty="0"/>
              <a:t>yet! 	[Hebrews 12:4]	</a:t>
            </a:r>
          </a:p>
          <a:p>
            <a:r>
              <a:rPr lang="en-GB" sz="2600" dirty="0"/>
              <a:t>How far have we </a:t>
            </a:r>
            <a:r>
              <a:rPr lang="en-GB" sz="2600" b="1" dirty="0"/>
              <a:t>wrestled</a:t>
            </a:r>
            <a:r>
              <a:rPr lang="en-GB" sz="2600" dirty="0"/>
              <a:t> with our old natures?</a:t>
            </a:r>
          </a:p>
          <a:p>
            <a:r>
              <a:rPr lang="en-GB" sz="2600" dirty="0"/>
              <a:t>God won’t test us </a:t>
            </a:r>
            <a:r>
              <a:rPr lang="en-GB" sz="2600" b="1" dirty="0"/>
              <a:t>beyond</a:t>
            </a:r>
            <a:r>
              <a:rPr lang="en-GB" sz="2600" dirty="0"/>
              <a:t> our strength [1 Cor 10:13]</a:t>
            </a:r>
          </a:p>
          <a:p>
            <a:r>
              <a:rPr lang="en-GB" sz="2600" dirty="0"/>
              <a:t>‘When the Son of Man comes, </a:t>
            </a:r>
            <a:r>
              <a:rPr lang="en-GB" sz="2600" b="1" dirty="0"/>
              <a:t>will he find faith </a:t>
            </a:r>
            <a:r>
              <a:rPr lang="en-GB" sz="2600" dirty="0"/>
              <a:t>on the earth?’ 							                    [Luke 18:8]</a:t>
            </a:r>
          </a:p>
          <a:p>
            <a:r>
              <a:rPr lang="en-GB" sz="2600" dirty="0"/>
              <a:t>Suffering may come </a:t>
            </a:r>
            <a:r>
              <a:rPr lang="en-GB" sz="2600" b="1" dirty="0"/>
              <a:t>early in life</a:t>
            </a:r>
          </a:p>
          <a:p>
            <a:r>
              <a:rPr lang="en-GB" sz="2600" dirty="0"/>
              <a:t>‘It is </a:t>
            </a:r>
            <a:r>
              <a:rPr lang="en-GB" sz="2600" b="1" dirty="0"/>
              <a:t>good</a:t>
            </a:r>
            <a:r>
              <a:rPr lang="en-GB" sz="2600" dirty="0"/>
              <a:t> for a man to </a:t>
            </a:r>
            <a:r>
              <a:rPr lang="en-GB" sz="2600" b="1" dirty="0"/>
              <a:t>bear the yoke </a:t>
            </a:r>
            <a:r>
              <a:rPr lang="en-GB" sz="2600" dirty="0"/>
              <a:t>while he is </a:t>
            </a:r>
            <a:r>
              <a:rPr lang="en-GB" sz="2600" b="1" dirty="0"/>
              <a:t>young</a:t>
            </a:r>
            <a:r>
              <a:rPr lang="en-GB" sz="2600" dirty="0"/>
              <a:t>.’ 									[Lamentations 3:27] </a:t>
            </a:r>
          </a:p>
        </p:txBody>
      </p:sp>
    </p:spTree>
    <p:extLst>
      <p:ext uri="{BB962C8B-B14F-4D97-AF65-F5344CB8AC3E}">
        <p14:creationId xmlns:p14="http://schemas.microsoft.com/office/powerpoint/2010/main" val="108310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A8D51-47F3-4C5B-775D-8DBF575CA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CLOSING ENCOURAGEMENTS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5DB-EEAE-F972-F9AE-C99DBD73C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200" b="1" dirty="0"/>
              <a:t>Thorns in the flesh –  </a:t>
            </a:r>
            <a:r>
              <a:rPr lang="en-GB" sz="2200" dirty="0"/>
              <a:t>Paul’s response </a:t>
            </a:r>
          </a:p>
          <a:p>
            <a:r>
              <a:rPr lang="en-GB" sz="2200" dirty="0"/>
              <a:t>‘</a:t>
            </a:r>
            <a:r>
              <a:rPr lang="en-GB" sz="2200" b="1" dirty="0"/>
              <a:t>Three times </a:t>
            </a:r>
            <a:r>
              <a:rPr lang="en-GB" sz="2200" dirty="0"/>
              <a:t>I </a:t>
            </a:r>
            <a:r>
              <a:rPr lang="en-GB" sz="2200" b="1" dirty="0"/>
              <a:t>pleaded</a:t>
            </a:r>
            <a:r>
              <a:rPr lang="en-GB" sz="2200" dirty="0"/>
              <a:t>…’ [2 Cor 12:8]</a:t>
            </a:r>
          </a:p>
          <a:p>
            <a:r>
              <a:rPr lang="en-GB" sz="2200" dirty="0"/>
              <a:t>“My </a:t>
            </a:r>
            <a:r>
              <a:rPr lang="en-GB" sz="2200" b="1" dirty="0"/>
              <a:t>grace</a:t>
            </a:r>
            <a:r>
              <a:rPr lang="en-GB" sz="2200" dirty="0"/>
              <a:t> is </a:t>
            </a:r>
            <a:r>
              <a:rPr lang="en-GB" sz="2200" b="1" dirty="0"/>
              <a:t>sufficient</a:t>
            </a:r>
            <a:r>
              <a:rPr lang="en-GB" sz="2200" dirty="0"/>
              <a:t> for you…”</a:t>
            </a:r>
          </a:p>
          <a:p>
            <a:r>
              <a:rPr lang="en-GB" sz="2200" dirty="0"/>
              <a:t>“…for my </a:t>
            </a:r>
            <a:r>
              <a:rPr lang="en-GB" sz="2200" b="1" dirty="0"/>
              <a:t>power</a:t>
            </a:r>
            <a:r>
              <a:rPr lang="en-GB" sz="2200" dirty="0"/>
              <a:t> is made </a:t>
            </a:r>
            <a:r>
              <a:rPr lang="en-GB" sz="2200" b="1" dirty="0"/>
              <a:t>perfect</a:t>
            </a:r>
            <a:r>
              <a:rPr lang="en-GB" sz="2200" dirty="0"/>
              <a:t> in </a:t>
            </a:r>
            <a:r>
              <a:rPr lang="en-GB" sz="2200" b="1" dirty="0"/>
              <a:t>weakness</a:t>
            </a:r>
            <a:r>
              <a:rPr lang="en-GB" sz="2200" dirty="0"/>
              <a:t>.” [2 Cor 12:9]</a:t>
            </a:r>
          </a:p>
          <a:p>
            <a:r>
              <a:rPr lang="en-GB" sz="2200" dirty="0"/>
              <a:t>‘</a:t>
            </a:r>
            <a:r>
              <a:rPr lang="en-GB" sz="2200" b="1" dirty="0"/>
              <a:t>Therefore</a:t>
            </a:r>
            <a:r>
              <a:rPr lang="en-GB" sz="2200" dirty="0"/>
              <a:t>… I </a:t>
            </a:r>
            <a:r>
              <a:rPr lang="en-GB" sz="2200" b="1" dirty="0"/>
              <a:t>delight</a:t>
            </a:r>
            <a:r>
              <a:rPr lang="en-GB" sz="2200" dirty="0"/>
              <a:t> in </a:t>
            </a:r>
            <a:r>
              <a:rPr lang="en-GB" sz="2200" b="1" dirty="0"/>
              <a:t>weaknesses</a:t>
            </a:r>
            <a:r>
              <a:rPr lang="en-GB" sz="2200" dirty="0"/>
              <a:t>… in </a:t>
            </a:r>
            <a:r>
              <a:rPr lang="en-GB" sz="2200" b="1" dirty="0"/>
              <a:t>difficulties</a:t>
            </a:r>
            <a:r>
              <a:rPr lang="en-GB" sz="2200" dirty="0"/>
              <a:t>.’ [12:10]</a:t>
            </a:r>
          </a:p>
          <a:p>
            <a:r>
              <a:rPr lang="en-GB" sz="2200" dirty="0"/>
              <a:t>The </a:t>
            </a:r>
            <a:r>
              <a:rPr lang="en-GB" sz="2200" b="1" dirty="0"/>
              <a:t>4</a:t>
            </a:r>
            <a:r>
              <a:rPr lang="en-GB" sz="2200" b="1" baseline="30000" dirty="0"/>
              <a:t>th</a:t>
            </a:r>
            <a:r>
              <a:rPr lang="en-GB" sz="2200" b="1" dirty="0"/>
              <a:t> one </a:t>
            </a:r>
            <a:r>
              <a:rPr lang="en-GB" sz="2200" dirty="0"/>
              <a:t>in the </a:t>
            </a:r>
            <a:r>
              <a:rPr lang="en-GB" sz="2200" b="1" dirty="0"/>
              <a:t>furnace</a:t>
            </a:r>
            <a:r>
              <a:rPr lang="en-GB" sz="2200" dirty="0"/>
              <a:t> – walking </a:t>
            </a:r>
            <a:r>
              <a:rPr lang="en-GB" sz="2200" u="sng" dirty="0"/>
              <a:t>with us</a:t>
            </a:r>
            <a:r>
              <a:rPr lang="en-GB" sz="2200" dirty="0"/>
              <a:t>! 	   [Daniel 3:25]</a:t>
            </a:r>
          </a:p>
          <a:p>
            <a:r>
              <a:rPr lang="en-GB" sz="2200" dirty="0"/>
              <a:t>‘Oh, the </a:t>
            </a:r>
            <a:r>
              <a:rPr lang="en-GB" sz="2200" b="1" dirty="0"/>
              <a:t>depth</a:t>
            </a:r>
            <a:r>
              <a:rPr lang="en-GB" sz="2200" dirty="0"/>
              <a:t> of the </a:t>
            </a:r>
            <a:r>
              <a:rPr lang="en-GB" sz="2200" b="1" dirty="0"/>
              <a:t>riches</a:t>
            </a:r>
            <a:r>
              <a:rPr lang="en-GB" sz="2200" dirty="0"/>
              <a:t> of the </a:t>
            </a:r>
            <a:r>
              <a:rPr lang="en-GB" sz="2200" b="1" dirty="0"/>
              <a:t>wisdom</a:t>
            </a:r>
            <a:r>
              <a:rPr lang="en-GB" sz="2200" dirty="0"/>
              <a:t> and </a:t>
            </a:r>
            <a:r>
              <a:rPr lang="en-GB" sz="2200" b="1" dirty="0"/>
              <a:t>knowledge</a:t>
            </a:r>
            <a:r>
              <a:rPr lang="en-GB" sz="2200" dirty="0"/>
              <a:t> of God! How </a:t>
            </a:r>
            <a:r>
              <a:rPr lang="en-GB" sz="2200" b="1" dirty="0"/>
              <a:t>unsearchable</a:t>
            </a:r>
            <a:r>
              <a:rPr lang="en-GB" sz="2200" dirty="0"/>
              <a:t> his </a:t>
            </a:r>
            <a:r>
              <a:rPr lang="en-GB" sz="2200" b="1" dirty="0"/>
              <a:t>judgements</a:t>
            </a:r>
            <a:r>
              <a:rPr lang="en-GB" sz="2200" dirty="0"/>
              <a:t> and his </a:t>
            </a:r>
            <a:r>
              <a:rPr lang="en-GB" sz="2200" b="1" dirty="0"/>
              <a:t>paths</a:t>
            </a:r>
            <a:r>
              <a:rPr lang="en-GB" sz="2200" dirty="0"/>
              <a:t> beyond </a:t>
            </a:r>
            <a:r>
              <a:rPr lang="en-GB" sz="2200" b="1" dirty="0"/>
              <a:t>tracing</a:t>
            </a:r>
            <a:r>
              <a:rPr lang="en-GB" sz="2200" dirty="0"/>
              <a:t> </a:t>
            </a:r>
            <a:r>
              <a:rPr lang="en-GB" sz="2200" b="1" dirty="0"/>
              <a:t>out</a:t>
            </a:r>
            <a:r>
              <a:rPr lang="en-GB" sz="2200" dirty="0"/>
              <a:t>? …To him be the glory for ever. Amen’ 													     [Romans 11:33-36]</a:t>
            </a:r>
          </a:p>
        </p:txBody>
      </p:sp>
    </p:spTree>
    <p:extLst>
      <p:ext uri="{BB962C8B-B14F-4D97-AF65-F5344CB8AC3E}">
        <p14:creationId xmlns:p14="http://schemas.microsoft.com/office/powerpoint/2010/main" val="38590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989B-2181-0D0B-921C-9F3219AB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363980"/>
            <a:ext cx="5113019" cy="982980"/>
          </a:xfrm>
        </p:spPr>
        <p:txBody>
          <a:bodyPr/>
          <a:lstStyle/>
          <a:p>
            <a:pPr algn="ctr"/>
            <a:r>
              <a:rPr lang="en-GB" sz="4000" b="1" dirty="0"/>
              <a:t>WILLIAM COWPER</a:t>
            </a:r>
            <a:br>
              <a:rPr lang="en-GB" sz="4000" b="1" dirty="0"/>
            </a:br>
            <a:r>
              <a:rPr lang="en-GB" sz="3200" b="1" dirty="0"/>
              <a:t>1731-1800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9BA020-FDAA-09AF-C886-0A1E9C1CD6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0116" y="1203960"/>
            <a:ext cx="3811905" cy="4572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C046D7-41C3-55B0-F6B5-1ECF9DD3C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4493" y="2880361"/>
            <a:ext cx="3401063" cy="2895599"/>
          </a:xfrm>
        </p:spPr>
        <p:txBody>
          <a:bodyPr>
            <a:normAutofit lnSpcReduction="10000"/>
          </a:bodyPr>
          <a:lstStyle/>
          <a:p>
            <a:r>
              <a:rPr lang="en-GB" sz="2200" b="1" dirty="0"/>
              <a:t>Ye fearful saints, fresh courage take,</a:t>
            </a:r>
          </a:p>
          <a:p>
            <a:r>
              <a:rPr lang="en-GB" sz="2200" b="1" dirty="0"/>
              <a:t>The clouds ye so much dread</a:t>
            </a:r>
          </a:p>
          <a:p>
            <a:r>
              <a:rPr lang="en-GB" sz="2200" b="1" dirty="0"/>
              <a:t>Are big with mercy, and shall break</a:t>
            </a:r>
          </a:p>
          <a:p>
            <a:r>
              <a:rPr lang="en-GB" sz="2200" b="1" dirty="0"/>
              <a:t>In blessings on your head.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51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0</TotalTime>
  <Words>1175</Words>
  <Application>Microsoft Office PowerPoint</Application>
  <PresentationFormat>Widescreen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Century Gothic</vt:lpstr>
      <vt:lpstr>Wingdings 3</vt:lpstr>
      <vt:lpstr>Ion</vt:lpstr>
      <vt:lpstr>SUFFERING AS BELIEVERS</vt:lpstr>
      <vt:lpstr>SUFFERING GOD’S RESPONSE</vt:lpstr>
      <vt:lpstr>SUFFERING HOW WE MIGHT RESPOND</vt:lpstr>
      <vt:lpstr>TIM KELLER 1950-2023</vt:lpstr>
      <vt:lpstr>TIM KELLER 1950-2023</vt:lpstr>
      <vt:lpstr>SIMONE WEIL 1909-1943 (dies aged 34)</vt:lpstr>
      <vt:lpstr>SIMONE WEIL  OTHER INSIGHTS    </vt:lpstr>
      <vt:lpstr>ELIHU – THE 4TH COMFORTER JOB 32-37</vt:lpstr>
      <vt:lpstr>ELIHU’S BEST ADVICE JOB 36</vt:lpstr>
      <vt:lpstr>THE HARD BIT</vt:lpstr>
      <vt:lpstr>WHAT GOD WANTS</vt:lpstr>
      <vt:lpstr>TETH “T” PSALM 119:65-72</vt:lpstr>
      <vt:lpstr>FINAL PERSPECTIVES</vt:lpstr>
      <vt:lpstr>CLOSING ENCOURAGEMENTS</vt:lpstr>
      <vt:lpstr>WILLIAM COWPER 1731-1800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Cunningham-Batt</dc:creator>
  <cp:lastModifiedBy>Martin Aylett</cp:lastModifiedBy>
  <cp:revision>1</cp:revision>
  <dcterms:created xsi:type="dcterms:W3CDTF">2026-09-26T09:30:23Z</dcterms:created>
  <dcterms:modified xsi:type="dcterms:W3CDTF">2026-10-27T19:02:13Z</dcterms:modified>
</cp:coreProperties>
</file>