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80" r:id="rId4"/>
    <p:sldId id="267" r:id="rId5"/>
    <p:sldId id="257" r:id="rId6"/>
    <p:sldId id="278" r:id="rId7"/>
    <p:sldId id="279" r:id="rId8"/>
    <p:sldId id="268" r:id="rId9"/>
    <p:sldId id="269" r:id="rId10"/>
    <p:sldId id="270" r:id="rId11"/>
    <p:sldId id="271" r:id="rId12"/>
    <p:sldId id="272" r:id="rId13"/>
    <p:sldId id="273" r:id="rId14"/>
    <p:sldId id="277" r:id="rId15"/>
    <p:sldId id="260" r:id="rId16"/>
    <p:sldId id="276" r:id="rId17"/>
    <p:sldId id="27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1D89-601F-6395-C393-B635267C8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CCF9C-99BB-18BF-F0ED-DC741F115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0138A-6111-7AF2-A4ED-A7D90C932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54086-6F1A-5553-C873-3A909E6A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7561D-8532-CF4D-155C-1653B4CD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79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DD4D-F813-23B9-27D6-E9C3AE73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6B9D7-F8EE-9697-0A8C-53952F9AA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6E16C-3762-E70E-D1A4-369D4849D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B08A2-17F7-C528-473B-90C32BB9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D2B9B-9FF2-5B2F-A27C-2B38EC0F0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81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4482-D1BE-B681-AD05-0F614C8C6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E8DAD-542B-D650-1762-D552763EC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05B79-5F3A-983A-8D36-90DF29DC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1B827-8B8C-B8E3-E796-DA1C6090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960ED-5245-8181-7D7C-39680B8A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40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69690-F7ED-203F-8B00-71145EF7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CBF88-7303-1621-E4CE-1C8C06332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5DF7B-7416-E500-3C13-1362BD642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4935C-3BF3-1EF1-848E-6C163297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5710F-4CAE-C15E-2CC8-BE35DE6B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A7253-4E6C-8A8C-602B-67C5CE76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04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01C8-BA09-963F-B15A-AC86B9688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86EA8-D280-9B5A-5EAF-8B43355C5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EBD1E-8363-7CE6-E34E-6B45ECA08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CD56E8-CF1D-999C-C848-AB02D6E0C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653AA-AF9B-FF87-C69F-3FC4F3059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60E6A-84B4-403A-1444-669D0661B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B048A-415A-BA17-A8F6-8930C1FB2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D9CD25-9C2B-6D08-1380-B93D612B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56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01CA5-C80B-68D4-21FC-2092F836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15649-6C1F-3AFD-A6B5-28EC7079C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947A83-1A9D-273A-3380-9FECE3B1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30325-538F-23B2-60F4-76B144DDF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76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D94C8-5177-8E62-DB25-BDBE605F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650E3-1D1C-53D5-1F53-99CD1AD3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B175B-6FFA-3703-959B-607C4E3E6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23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0BFE5-C8BA-A3D2-CB68-1B49CA7F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30FFF-4F3E-6402-E968-0EDB00C0B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EB1FA-C340-F26F-894F-F1378D33D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3E792-F40C-E906-A23A-9521A37CC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E8D6-103E-EFCA-68CB-C525D2DE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B1C14-AEAB-D511-7C5D-605BA79F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35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9F09A-4B12-6291-525C-B1550267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0DA04B-6451-538A-20AF-54421E9E5C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37485-0F7F-EF49-EBF1-D4380A843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C8E55-2CC1-2B59-25F2-0BF75C63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CE161-DE74-461C-2063-73C2996C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EF90D-7700-6DA6-8272-DCA4863E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9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43289-EE10-17A3-476E-79D290FCE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035E19-9FA7-D272-EDF2-87B4D55F6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C4557-21AB-7D54-4251-EFE115ACC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12DDE-7151-EEAC-CB51-26012E69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9B456-6CB3-D385-5007-E569A3CA0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6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EAE7BE-58F9-70A5-963A-2FA13EF92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FA4FC-E929-F14B-93FA-2846D5B36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61463-711E-AC71-340C-C8785CB3B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6EE2C-B64C-46FA-74EF-2FD5FFBA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97901-6BD6-58EB-7FE8-FA24B6166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59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6A1F1E-E36F-C719-7262-F26F146B7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7331D-53B8-C27F-3A59-44316DC29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373E2-A8F8-FBC7-9343-1782047D9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0AAC-67AC-4C55-8D24-52651759C694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8B765-E428-6532-0221-DE5E8D366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A6D92-3186-214B-4FAF-BA952442A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3FF59-8438-4682-9E57-44330472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17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3FFCD-85C1-9D6D-0BEF-DAA1D1594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7825" y="990600"/>
            <a:ext cx="9144000" cy="3316288"/>
          </a:xfrm>
        </p:spPr>
        <p:txBody>
          <a:bodyPr anchor="ctr">
            <a:normAutofit fontScale="90000"/>
          </a:bodyPr>
          <a:lstStyle/>
          <a:p>
            <a:r>
              <a:rPr lang="en-GB" sz="239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“I AM”</a:t>
            </a:r>
            <a:endParaRPr lang="en-GB" sz="16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ExtraBold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90DD3-B990-7C5D-CD5A-FAC6A9E11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306887"/>
            <a:ext cx="9719733" cy="1060979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‘The light of the world’</a:t>
            </a:r>
          </a:p>
        </p:txBody>
      </p:sp>
    </p:spTree>
    <p:extLst>
      <p:ext uri="{BB962C8B-B14F-4D97-AF65-F5344CB8AC3E}">
        <p14:creationId xmlns:p14="http://schemas.microsoft.com/office/powerpoint/2010/main" val="330798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BBCD1A-219B-542E-A107-3900D80D9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021B893-1553-8815-38A9-4E0B469D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9D88E7-BDE6-0A59-F6FF-AA33703820A7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660D9-C2F9-AC8C-63BC-2992D328E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1B8EA-3D91-D50D-C85F-776D3075C3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45" b="10093"/>
          <a:stretch>
            <a:fillRect/>
          </a:stretch>
        </p:blipFill>
        <p:spPr>
          <a:xfrm rot="10800000">
            <a:off x="0" y="995554"/>
            <a:ext cx="12192000" cy="588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68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077A02-850B-97BA-B33F-B32E24B50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C518B0E-4D24-6125-D68C-72B3E8C3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346FB3A7-3A81-8228-BDEA-C0AEAB1A8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8216" y="1012164"/>
            <a:ext cx="8760744" cy="584583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5F1C729-0A4A-D99C-7DEB-E58221C75DF6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54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CD9944-2650-2C18-C783-75A012083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F1C3E7A-643A-E2DC-2C81-0A825464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A60509-F5AA-2F68-F9C7-BDB5B63C5D07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9091C-C365-77EF-CD5A-57C86101A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3248"/>
            <a:ext cx="12192000" cy="575475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Light of God’s presence</a:t>
            </a:r>
          </a:p>
        </p:txBody>
      </p:sp>
    </p:spTree>
    <p:extLst>
      <p:ext uri="{BB962C8B-B14F-4D97-AF65-F5344CB8AC3E}">
        <p14:creationId xmlns:p14="http://schemas.microsoft.com/office/powerpoint/2010/main" val="3612730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8F6217-2521-8A0D-2B1E-D40F7A41C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F13B776-814A-36EB-E7A8-9A4B7B26B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40EEB3-1FF2-0F6D-BD25-EAD6A00B7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5554"/>
            <a:ext cx="12192000" cy="5862446"/>
          </a:xfrm>
          <a:solidFill>
            <a:schemeClr val="tx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b="1" dirty="0">
                <a:solidFill>
                  <a:schemeClr val="bg1"/>
                </a:solidFill>
                <a:latin typeface="Aptos" panose="020B0004020202020204" pitchFamily="34" charset="0"/>
              </a:rPr>
              <a:t>‘In the beginning  God created  the heavens  and the earth. Now the earth was formless  and empty,  darkness was over the surface of the deep, …’</a:t>
            </a:r>
          </a:p>
          <a:p>
            <a:pPr marL="0" indent="0" algn="ctr">
              <a:buNone/>
            </a:pPr>
            <a:endParaRPr lang="en-GB" sz="14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</a:rPr>
              <a:t>Genesis 1v1-2</a:t>
            </a:r>
            <a:endParaRPr lang="en-GB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67B225-48C8-1140-FFBE-EFD968D83BED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52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D1BC2-2C00-2354-9AEA-9A9D3D537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86876F9-BC8F-D069-5711-BE2394B6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F0D49C2-E390-FE49-6C35-E3EB71E24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5554"/>
            <a:ext cx="12192000" cy="5862446"/>
          </a:xfrm>
          <a:solidFill>
            <a:schemeClr val="tx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b="1" dirty="0">
                <a:solidFill>
                  <a:schemeClr val="bg1"/>
                </a:solidFill>
                <a:latin typeface="Aptos" panose="020B0004020202020204" pitchFamily="34" charset="0"/>
              </a:rPr>
              <a:t>‘… and the Spirit of God was hovering over the waters.’</a:t>
            </a:r>
          </a:p>
          <a:p>
            <a:pPr marL="0" indent="0" algn="ctr">
              <a:buNone/>
            </a:pPr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</a:rPr>
              <a:t>Genesis 1v2</a:t>
            </a:r>
            <a:endParaRPr lang="en-GB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76B27C-5FA0-CF16-E533-C4C6EA10791A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2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936414-C801-ECEA-A5C2-32F5B9F64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10E0184-9F88-9246-3E74-0A373CA0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0BE468-C3A1-5CD5-51F5-D621A0C52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5554"/>
            <a:ext cx="12192000" cy="5862446"/>
          </a:xfrm>
          <a:solidFill>
            <a:schemeClr val="tx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b="1" dirty="0">
                <a:solidFill>
                  <a:schemeClr val="bg1"/>
                </a:solidFill>
                <a:latin typeface="Aptos" panose="020B0004020202020204" pitchFamily="34" charset="0"/>
              </a:rPr>
              <a:t>‘And God said “Let there be light”, and there was light.’</a:t>
            </a:r>
          </a:p>
          <a:p>
            <a:pPr marL="0" indent="0" algn="ctr">
              <a:buNone/>
            </a:pPr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</a:rPr>
              <a:t>Genesis 1v3</a:t>
            </a:r>
            <a:endParaRPr lang="en-GB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70E39F-6083-4366-60BF-CF1FFE30769D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66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806EE3-4621-D27A-1430-6EAF69642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BFBB189-E05C-CB7C-566B-E7C66A96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ECBC11-EBBD-2CBD-5C30-CFC3E57EFB5A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D2F1B3C-645B-8FDE-8175-DD5F6C93E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763" y="995554"/>
            <a:ext cx="5862445" cy="586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FEF920-699F-8657-7141-6A631ADC1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D11C5D0-2D4D-2C28-3143-A8693E43B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9FD7F2-3DFF-F72C-7838-BFA680B0A961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6" name="Picture 2" descr="Pillar Of Fire&quot; Images – Browse 342 Stock Photos, Vectors, and Video |  Adobe Stock">
            <a:extLst>
              <a:ext uri="{FF2B5EF4-FFF2-40B4-BE49-F238E27FC236}">
                <a16:creationId xmlns:a16="http://schemas.microsoft.com/office/drawing/2014/main" id="{AF8AF67A-C052-5CCC-E6CC-F4D48B482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63" y="995554"/>
            <a:ext cx="10373273" cy="586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618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018AC-A21A-2414-8324-5310BA09C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F2D05E-BADF-7A30-974E-42002CF3B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7DB60F-6964-535C-A85E-9700052DD1EA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AutoShape 2" descr="Exodus 19: Arrival at Mount Sinai | BiblePics">
            <a:extLst>
              <a:ext uri="{FF2B5EF4-FFF2-40B4-BE49-F238E27FC236}">
                <a16:creationId xmlns:a16="http://schemas.microsoft.com/office/drawing/2014/main" id="{A8DFE606-9E8C-89E1-F956-F81626750E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F23DBB-453A-3DF5-A012-1216A9A5F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44" y="995554"/>
            <a:ext cx="5849112" cy="584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62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4E2671-3ABB-75DA-0F9A-BEAECADAB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968A89D-8613-6B6F-9F05-4486F097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F6B1BCA-56BF-75FD-7022-5338A0B74CA0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AutoShape 2" descr="Exodus 19: Arrival at Mount Sinai | BiblePics">
            <a:extLst>
              <a:ext uri="{FF2B5EF4-FFF2-40B4-BE49-F238E27FC236}">
                <a16:creationId xmlns:a16="http://schemas.microsoft.com/office/drawing/2014/main" id="{064218FC-B7A0-64FD-1651-8056344942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The Pillar of Fire—Who, What and Why? | Hoshana Rabbah BlogHoshana Rabbah  Blog">
            <a:extLst>
              <a:ext uri="{FF2B5EF4-FFF2-40B4-BE49-F238E27FC236}">
                <a16:creationId xmlns:a16="http://schemas.microsoft.com/office/drawing/2014/main" id="{EF38BC5B-ABA0-83FC-AEB1-D6A3612FD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495" y="1002792"/>
            <a:ext cx="7319010" cy="585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194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F66B10-813F-02A6-0D19-D0EDB3011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FC980CA-1A3A-6AFF-018D-41F2C2ADE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4C1351-DA0B-EA87-EEA1-1B6F0D24BA84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AutoShape 2" descr="Exodus 19: Arrival at Mount Sinai | BiblePics">
            <a:extLst>
              <a:ext uri="{FF2B5EF4-FFF2-40B4-BE49-F238E27FC236}">
                <a16:creationId xmlns:a16="http://schemas.microsoft.com/office/drawing/2014/main" id="{251E5DC0-50B3-7D46-360E-0299A165B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F7C745-5045-67FC-4FD9-3FB70E2CE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474" y="995554"/>
            <a:ext cx="4450252" cy="586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9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CBD808-CF83-D37B-2131-F25A5A700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BBF56D-1178-2E69-D76E-A56ABEAE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492BEA-DF7F-739C-5199-D53108A17714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779A9-0E7F-2954-F8BE-77500B45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3248"/>
            <a:ext cx="12192000" cy="575475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… of God’s presence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Light Departs</a:t>
            </a:r>
          </a:p>
        </p:txBody>
      </p:sp>
    </p:spTree>
    <p:extLst>
      <p:ext uri="{BB962C8B-B14F-4D97-AF65-F5344CB8AC3E}">
        <p14:creationId xmlns:p14="http://schemas.microsoft.com/office/powerpoint/2010/main" val="151806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3ECEF-CA36-396D-CE74-ECB205DCA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39C1BF3-9B06-7834-51A8-0B9D833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4B9B01-898A-9A72-07F2-3F725A87B25F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061B4-B4A4-5FF3-1DA4-478D6D914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3248"/>
            <a:ext cx="12192000" cy="575475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… of God’s presence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Departs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Light Returns</a:t>
            </a:r>
          </a:p>
        </p:txBody>
      </p:sp>
    </p:spTree>
    <p:extLst>
      <p:ext uri="{BB962C8B-B14F-4D97-AF65-F5344CB8AC3E}">
        <p14:creationId xmlns:p14="http://schemas.microsoft.com/office/powerpoint/2010/main" val="1774352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49A00-310F-84A1-6BA9-7252C05D9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4C1447-2208-C63D-8EB1-25888AD8B8BA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1C7926-AFFA-E66C-15C0-C149AD5401AC}"/>
              </a:ext>
            </a:extLst>
          </p:cNvPr>
          <p:cNvSpPr txBox="1"/>
          <p:nvPr/>
        </p:nvSpPr>
        <p:spPr>
          <a:xfrm>
            <a:off x="1225296" y="2112266"/>
            <a:ext cx="9564624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‘The people walking in darkness have seen a great light; on those living in the land of deep darkness a light has dawned.’ </a:t>
            </a:r>
          </a:p>
          <a:p>
            <a:pPr algn="ctr">
              <a:spcBef>
                <a:spcPts val="4200"/>
              </a:spcBef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Isaiah 9</a:t>
            </a:r>
            <a:endParaRPr lang="en-GB" sz="2800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24F529D-4EFD-C411-AD3A-469D7B48539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4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i="1"/>
              <a:t> </a:t>
            </a:r>
            <a:r>
              <a:rPr lang="en-GB"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446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18EA01-C48F-388F-1343-4420AAC1B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D1F7D77-6480-6F92-80FD-3D3561F68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B951AD-3773-A774-D660-27153E37F48A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FEAF8-3AC5-54B3-F167-04E7093E4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3248"/>
            <a:ext cx="12192000" cy="575475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… of God’s presence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Departs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Returns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Light Rejected</a:t>
            </a:r>
          </a:p>
        </p:txBody>
      </p:sp>
    </p:spTree>
    <p:extLst>
      <p:ext uri="{BB962C8B-B14F-4D97-AF65-F5344CB8AC3E}">
        <p14:creationId xmlns:p14="http://schemas.microsoft.com/office/powerpoint/2010/main" val="2392307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B355B-0869-9FFE-23D8-2BE8D0F48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BDCAFB3-9D49-1A05-7256-90012321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0E4135-2317-77AF-3153-F534B156DDAC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AutoShape 2" descr="Exodus 19: Arrival at Mount Sinai | BiblePics">
            <a:extLst>
              <a:ext uri="{FF2B5EF4-FFF2-40B4-BE49-F238E27FC236}">
                <a16:creationId xmlns:a16="http://schemas.microsoft.com/office/drawing/2014/main" id="{1E7A9FAF-6B46-A02E-03E2-BC8F763B2D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AF53A-7C6F-4D8E-45EE-0E631B6D5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" y="1116138"/>
            <a:ext cx="9973056" cy="56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90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8AC8DC-D3BC-B4E5-9129-1D315065E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0FA459-1139-A045-DC3E-949E5CA3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2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 </a:t>
            </a:r>
            <a:r>
              <a:rPr lang="en-GB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</a:rPr>
              <a:t>I Am … The Light of the world </a:t>
            </a:r>
            <a:r>
              <a:rPr lang="en-GB" sz="3600" dirty="0">
                <a:latin typeface="Aptos" panose="020B0004020202020204" pitchFamily="34" charset="0"/>
              </a:rPr>
              <a:t>– John 8v12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11A8394-8418-02D1-ED26-6A259C511926}"/>
              </a:ext>
            </a:extLst>
          </p:cNvPr>
          <p:cNvCxnSpPr/>
          <p:nvPr/>
        </p:nvCxnSpPr>
        <p:spPr>
          <a:xfrm>
            <a:off x="0" y="969264"/>
            <a:ext cx="121920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A7454-F84E-96FD-7A4C-01423BA4E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3248"/>
            <a:ext cx="12192000" cy="5754751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… of God’s presence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Departs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Returns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The Light Rejected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Light Chosen?</a:t>
            </a:r>
          </a:p>
        </p:txBody>
      </p:sp>
    </p:spTree>
    <p:extLst>
      <p:ext uri="{BB962C8B-B14F-4D97-AF65-F5344CB8AC3E}">
        <p14:creationId xmlns:p14="http://schemas.microsoft.com/office/powerpoint/2010/main" val="964649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43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ExtraBold</vt:lpstr>
      <vt:lpstr>Arial</vt:lpstr>
      <vt:lpstr>Calibri</vt:lpstr>
      <vt:lpstr>Calibri Light</vt:lpstr>
      <vt:lpstr>Times New Roman</vt:lpstr>
      <vt:lpstr>Office Theme</vt:lpstr>
      <vt:lpstr>“I AM”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 I Am … The Light of the world – John 8v12</vt:lpstr>
      <vt:lpstr>PowerPoint Presentation</vt:lpstr>
      <vt:lpstr> I Am … The Light of the world – John 8v12</vt:lpstr>
      <vt:lpstr> I Am … The Light of the world – John 8v12</vt:lpstr>
      <vt:lpstr> I Am … The Light of the world – John 8v12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Flach Leroy</dc:creator>
  <cp:lastModifiedBy>Martin Aylett</cp:lastModifiedBy>
  <cp:revision>4</cp:revision>
  <dcterms:created xsi:type="dcterms:W3CDTF">2026-10-10T10:54:07Z</dcterms:created>
  <dcterms:modified xsi:type="dcterms:W3CDTF">2026-10-28T21:42:47Z</dcterms:modified>
</cp:coreProperties>
</file>