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8DC5-2BF5-45D9-86A0-299B3917715A}" type="datetimeFigureOut">
              <a:rPr lang="en-GB" smtClean="0"/>
              <a:pPr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0" y="5661248"/>
            <a:ext cx="9144000" cy="119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#1 – The Be Attitudes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Beatitudes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poor in spirit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v3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those who mourn 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v4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meek  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v5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those who hunger and thirst for righteousness 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v6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merciful 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v7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/>
              <a:t>Blessed are the pure in heart </a:t>
            </a:r>
            <a:r>
              <a:rPr lang="en-GB" sz="2800" dirty="0"/>
              <a:t>– v8</a:t>
            </a:r>
            <a:r>
              <a:rPr lang="en-GB" sz="2400" dirty="0"/>
              <a:t>: unmixed, unadulterated</a:t>
            </a:r>
          </a:p>
          <a:p>
            <a:pPr lvl="0"/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030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Beatitudes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poor in spirit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v3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those who mourn 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v4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meek  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v5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those who hunger and thirst for righteousness 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v6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merciful 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v7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pure in heart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v8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/>
              <a:t>Blessed are the peacemakers – v9: </a:t>
            </a:r>
            <a:r>
              <a:rPr lang="en-GB" sz="2800" dirty="0"/>
              <a:t>between people, and God</a:t>
            </a:r>
          </a:p>
          <a:p>
            <a:pPr marL="0" lv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4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Beatitudes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poor in spirit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v3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those who mourn 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v4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meek  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v5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those who hunger and thirst for righteousness 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v6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merciful 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v7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pure in heart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v8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peacemakers –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v9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/>
              <a:t>Blessed are those who are persecuted  because of righteousness</a:t>
            </a:r>
            <a:r>
              <a:rPr lang="en-GB" sz="2400" b="1" dirty="0"/>
              <a:t> - v10:  </a:t>
            </a:r>
            <a:r>
              <a:rPr lang="en-GB" sz="2400" dirty="0"/>
              <a:t>This just confirms you place in heaven!</a:t>
            </a:r>
          </a:p>
          <a:p>
            <a:pPr lvl="0"/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6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logcdn.com/www.gadling.com/media/2011/02/border-crossing-by-jczart-for-gad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58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icturescolourlibrary.co.uk/loreswithlogo/3042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410" y="188640"/>
            <a:ext cx="8879180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/>
          <a:lstStyle/>
          <a:p>
            <a:r>
              <a:rPr lang="en-GB" dirty="0"/>
              <a:t> In Jesus kingdom attitudes come first, then actions</a:t>
            </a:r>
          </a:p>
          <a:p>
            <a:pPr>
              <a:buNone/>
            </a:pPr>
            <a:endParaRPr lang="en-GB" sz="2400" dirty="0"/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Beatitudes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Beatitudes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/>
              <a:t>Blessed are the poor in spirit </a:t>
            </a:r>
            <a:r>
              <a:rPr lang="en-GB" sz="2400" dirty="0"/>
              <a:t>- v3: spiritually humble</a:t>
            </a:r>
          </a:p>
          <a:p>
            <a:pPr marL="0" lv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Beatitudes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poor in spirit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- v3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/>
              <a:t>Blessed are those who mourn - </a:t>
            </a:r>
            <a:r>
              <a:rPr lang="en-GB" sz="2800" dirty="0"/>
              <a:t>v4: </a:t>
            </a:r>
            <a:r>
              <a:rPr lang="en-GB" sz="2400" dirty="0"/>
              <a:t>take sin seriously</a:t>
            </a:r>
          </a:p>
          <a:p>
            <a:pPr lvl="0"/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36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Beatitudes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poor in spirit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v3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those who mourn </a:t>
            </a:r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v4 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/>
              <a:t>Blessed are the meek  - </a:t>
            </a:r>
            <a:r>
              <a:rPr lang="en-GB" sz="2800" dirty="0"/>
              <a:t>v5: </a:t>
            </a:r>
            <a:r>
              <a:rPr lang="en-GB" sz="2400" dirty="0"/>
              <a:t>humble towards God and other people.</a:t>
            </a:r>
          </a:p>
          <a:p>
            <a:pPr lvl="0"/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24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Beatitudes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poor in spirit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v3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those who mourn 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v4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meek  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v5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b="1" dirty="0"/>
              <a:t>Blessed are those who hunger and thirst for righteousness </a:t>
            </a:r>
            <a:r>
              <a:rPr lang="en-GB" sz="2400" dirty="0"/>
              <a:t>(v6) - </a:t>
            </a:r>
            <a:r>
              <a:rPr lang="en-GB" sz="2000" dirty="0"/>
              <a:t>Clean in God’s sight</a:t>
            </a:r>
          </a:p>
          <a:p>
            <a:pPr lvl="0"/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60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Beatitudes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poor in spirit </a:t>
            </a:r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v3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those who mourn 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v4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the meek  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v5</a:t>
            </a:r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b="1" dirty="0">
                <a:solidFill>
                  <a:schemeClr val="bg1">
                    <a:lumMod val="65000"/>
                  </a:schemeClr>
                </a:solidFill>
              </a:rPr>
              <a:t>Blessed are those who hunger and thirst for righteousness -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</a:rPr>
              <a:t>v6</a:t>
            </a:r>
            <a:endParaRPr lang="en-GB" sz="2000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800" b="1" dirty="0"/>
              <a:t>Blessed are the merciful  </a:t>
            </a:r>
            <a:r>
              <a:rPr lang="en-GB" sz="2800" dirty="0"/>
              <a:t>- v7: </a:t>
            </a:r>
            <a:r>
              <a:rPr lang="en-GB" sz="2400" dirty="0"/>
              <a:t>treating other people kindly</a:t>
            </a:r>
          </a:p>
          <a:p>
            <a:pPr lvl="0"/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291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The Beatitudes</vt:lpstr>
      <vt:lpstr>The Beatitudes</vt:lpstr>
      <vt:lpstr>The Beatitudes</vt:lpstr>
      <vt:lpstr>The Beatitudes</vt:lpstr>
      <vt:lpstr>The Beatitudes</vt:lpstr>
      <vt:lpstr>The Beatitudes</vt:lpstr>
      <vt:lpstr>The Beatitudes</vt:lpstr>
      <vt:lpstr>The Beatitudes</vt:lpstr>
      <vt:lpstr>The Beatitudes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 from home</dc:creator>
  <cp:lastModifiedBy>Martin Aylett</cp:lastModifiedBy>
  <cp:revision>22</cp:revision>
  <dcterms:created xsi:type="dcterms:W3CDTF">2013-08-31T19:50:37Z</dcterms:created>
  <dcterms:modified xsi:type="dcterms:W3CDTF">2024-01-29T18:39:17Z</dcterms:modified>
</cp:coreProperties>
</file>