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5" r:id="rId3"/>
    <p:sldId id="316" r:id="rId4"/>
    <p:sldId id="320" r:id="rId5"/>
    <p:sldId id="292" r:id="rId6"/>
    <p:sldId id="314" r:id="rId7"/>
    <p:sldId id="313" r:id="rId8"/>
    <p:sldId id="319" r:id="rId9"/>
    <p:sldId id="317" r:id="rId10"/>
    <p:sldId id="31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7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954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5314D-3ACB-B329-AF64-D9D57AD993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26A4BA-2E4C-27AE-DCC7-0056291E37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E3BD4-84FA-AF17-5BFE-32185880D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097FD-A333-4F04-BF96-D57E92FACCDB}" type="datetimeFigureOut">
              <a:rPr lang="en-GB" smtClean="0"/>
              <a:t>23/03/2025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13ADD-F7F0-C75F-EAA7-33C28DA9B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62B66C-7171-B48B-95AB-76C97B6F8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ADA70-CB11-4736-84A4-B1E39B1836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937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58510-19CD-3C45-09FB-93ECEC6A9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0F1396-AB0C-FEA2-5CBA-86C79286BB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B49026-AC4D-0B36-E67F-A914DB593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097FD-A333-4F04-BF96-D57E92FACCDB}" type="datetimeFigureOut">
              <a:rPr lang="en-GB" smtClean="0"/>
              <a:t>23/03/2025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019D8A-3873-DB72-0DF3-DD3A8D6A1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141427-1C10-93C1-CDA3-5BFD1A476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ADA70-CB11-4736-84A4-B1E39B1836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501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7C8DFA-98CC-178E-DAD2-8C6C9421E0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7BE053-8410-A968-8565-734CE2039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C7BED-384A-1ABD-D1B6-4F741FEFF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097FD-A333-4F04-BF96-D57E92FACCDB}" type="datetimeFigureOut">
              <a:rPr lang="en-GB" smtClean="0"/>
              <a:t>23/03/2025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F47069-B960-AC69-FCFC-3A9FF1849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32DF1-4D00-EC3F-2C53-8318C1157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ADA70-CB11-4736-84A4-B1E39B1836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858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DA4AA-EF1E-E39A-8A9E-1E9A77130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ADC05-C6AC-4B7E-BE5E-20AEC448FB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F846B9-B5CB-605A-1D7F-15E73E6DD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097FD-A333-4F04-BF96-D57E92FACCDB}" type="datetimeFigureOut">
              <a:rPr lang="en-GB" smtClean="0"/>
              <a:t>23/03/2025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3112F-AE0E-FB8F-8A90-741F747F4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7B2480-8547-FDF9-A9C4-12F38D1CD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ADA70-CB11-4736-84A4-B1E39B1836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87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C93DE-7B06-D34A-E5BB-176F2BFAD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39557-ADA0-F784-CBF6-F71E4BB28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52E253-0D2E-BB44-CBB1-B820CF7A6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097FD-A333-4F04-BF96-D57E92FACCDB}" type="datetimeFigureOut">
              <a:rPr lang="en-GB" smtClean="0"/>
              <a:t>23/03/2025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E9E7A5-1E54-7D4A-E108-E427200C6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15ADC-0584-0180-57C1-DC7E2FD6B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ADA70-CB11-4736-84A4-B1E39B1836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0372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EA968-A214-7D48-D3A3-FD34FEC7E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7A76D-72F8-86C5-929A-0691CCDF80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215768-60C0-8AEC-01E8-C9ECF619C3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28796B-126D-502D-0511-6F48C845E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097FD-A333-4F04-BF96-D57E92FACCDB}" type="datetimeFigureOut">
              <a:rPr lang="en-GB" smtClean="0"/>
              <a:t>23/03/2025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2A4314-DC7B-3A60-692E-B21974086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4ACA2E-B42E-D762-3AA0-8856171CD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ADA70-CB11-4736-84A4-B1E39B1836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62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0C2FE-B0FE-C1F2-2D48-5C39F168F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4C283B-8E26-56A9-62E3-A2AD61EC8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AB637-FC8D-4F1A-5C16-56E7BBBD99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1AB390-5CEB-1C8A-D7D6-12D7DA9BBB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F1FA00-1465-A976-701F-CFF8F5D3F1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EF1673-6414-1328-2D02-BD9998CA0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097FD-A333-4F04-BF96-D57E92FACCDB}" type="datetimeFigureOut">
              <a:rPr lang="en-GB" smtClean="0"/>
              <a:t>23/03/2025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DB32B2-4200-399C-4882-AD4D8760C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C38FCE-25B1-46DD-69D5-6135EF49F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ADA70-CB11-4736-84A4-B1E39B1836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719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479FA-4F3A-475D-EA58-8C7A98C04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F856D4-297D-CB3C-C615-FE1827FBC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097FD-A333-4F04-BF96-D57E92FACCDB}" type="datetimeFigureOut">
              <a:rPr lang="en-GB" smtClean="0"/>
              <a:t>23/03/2025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266B77-F6C8-E2E1-9841-6003E32C9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A804AC-E48D-1493-3E73-A96448C87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ADA70-CB11-4736-84A4-B1E39B1836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363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34AC92-90FC-3670-0150-5C934AD5C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097FD-A333-4F04-BF96-D57E92FACCDB}" type="datetimeFigureOut">
              <a:rPr lang="en-GB" smtClean="0"/>
              <a:t>23/03/2025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4330DE-0069-71AC-BD2F-0DD25F3EB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AFAFD1-1EBD-B15F-3C1F-00C1CCE42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ADA70-CB11-4736-84A4-B1E39B1836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357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CAED8-6D1C-851C-82AB-627A36B0F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78D48-0C03-E9C4-2032-F088786B6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E96208-1DF1-57F3-3037-ADD991DC2E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3EB324-D46A-693E-0B4E-DAFACAB52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097FD-A333-4F04-BF96-D57E92FACCDB}" type="datetimeFigureOut">
              <a:rPr lang="en-GB" smtClean="0"/>
              <a:t>23/03/2025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7050BA-6340-6C7C-2F28-1357D92A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E5AF79-1611-CA79-021C-4C4DA7F9B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ADA70-CB11-4736-84A4-B1E39B1836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7959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07B43-6176-C052-9DE5-9307FBDD2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2B6143-6BE8-85A9-4587-78849A39C4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FDFB0E-F329-6037-BA40-1C6AB8C953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DFB245-72A8-A646-4064-B9BB693D5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097FD-A333-4F04-BF96-D57E92FACCDB}" type="datetimeFigureOut">
              <a:rPr lang="en-GB" smtClean="0"/>
              <a:t>23/03/2025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4CD655-4698-4BAA-362E-950EAC640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0376E6-C593-8CB1-CC8E-0F1527341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ADA70-CB11-4736-84A4-B1E39B1836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5145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7B6DA7-C4C8-8AEB-CCC6-B37D92A29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12D991-E2C1-B4C2-915A-0FA3E1D91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368AA-1C6B-11A2-9D63-E1CA835C06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097FD-A333-4F04-BF96-D57E92FACCDB}" type="datetimeFigureOut">
              <a:rPr lang="en-GB" smtClean="0"/>
              <a:t>23/03/2025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4A2CC0-AA1C-D210-2234-80BCCAC521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B303E-1ECB-4DB5-A740-4F716AC39A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ADA70-CB11-4736-84A4-B1E39B1836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645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CD0B6A-0F36-6B87-27AF-3606B1280C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2560" y="3646107"/>
            <a:ext cx="9144000" cy="2343213"/>
          </a:xfrm>
        </p:spPr>
        <p:txBody>
          <a:bodyPr>
            <a:normAutofit/>
          </a:bodyPr>
          <a:lstStyle/>
          <a:p>
            <a:r>
              <a:rPr lang="en-GB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Romans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7E1BE51-587A-9724-43A8-CCFA6B9920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2560" y="6108193"/>
            <a:ext cx="9323832" cy="749807"/>
          </a:xfrm>
        </p:spPr>
        <p:txBody>
          <a:bodyPr>
            <a:noAutofit/>
          </a:bodyPr>
          <a:lstStyle/>
          <a:p>
            <a:r>
              <a:rPr lang="en-GB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The power of the Gospel</a:t>
            </a:r>
          </a:p>
        </p:txBody>
      </p:sp>
    </p:spTree>
    <p:extLst>
      <p:ext uri="{BB962C8B-B14F-4D97-AF65-F5344CB8AC3E}">
        <p14:creationId xmlns:p14="http://schemas.microsoft.com/office/powerpoint/2010/main" val="605868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D3B126-7AEE-FE42-186B-E3F04E341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E8DEB6D-AB33-8D81-E393-29B563524995}"/>
              </a:ext>
            </a:extLst>
          </p:cNvPr>
          <p:cNvCxnSpPr/>
          <p:nvPr/>
        </p:nvCxnSpPr>
        <p:spPr>
          <a:xfrm>
            <a:off x="0" y="1389855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9">
            <a:extLst>
              <a:ext uri="{FF2B5EF4-FFF2-40B4-BE49-F238E27FC236}">
                <a16:creationId xmlns:a16="http://schemas.microsoft.com/office/drawing/2014/main" id="{04749891-50D6-7494-5E18-7A36E14D252C}"/>
              </a:ext>
            </a:extLst>
          </p:cNvPr>
          <p:cNvSpPr txBox="1">
            <a:spLocks/>
          </p:cNvSpPr>
          <p:nvPr/>
        </p:nvSpPr>
        <p:spPr>
          <a:xfrm>
            <a:off x="0" y="18255"/>
            <a:ext cx="121920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Release from legalism </a:t>
            </a:r>
          </a:p>
          <a:p>
            <a:pPr algn="ctr"/>
            <a:r>
              <a:rPr lang="en-GB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Romans Ch 7</a:t>
            </a:r>
            <a:endParaRPr lang="en-GB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185617-FAF5-DBD8-55DA-8B397ACC4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00206"/>
            <a:ext cx="12192000" cy="5257793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spcBef>
                <a:spcPts val="3000"/>
              </a:spcBef>
              <a:buFont typeface="+mj-lt"/>
              <a:buAutoNum type="arabicPeriod"/>
            </a:pPr>
            <a:r>
              <a:rPr lang="en-GB" sz="4000" b="1" dirty="0">
                <a:solidFill>
                  <a:schemeClr val="bg2">
                    <a:lumMod val="75000"/>
                  </a:schemeClr>
                </a:solidFill>
              </a:rPr>
              <a:t>Jesus has freed us from living by rules </a:t>
            </a:r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– 7v1-6</a:t>
            </a:r>
          </a:p>
          <a:p>
            <a:pPr marL="514350" indent="-514350">
              <a:lnSpc>
                <a:spcPct val="100000"/>
              </a:lnSpc>
              <a:spcBef>
                <a:spcPts val="3000"/>
              </a:spcBef>
              <a:buFont typeface="+mj-lt"/>
              <a:buAutoNum type="arabicPeriod"/>
            </a:pPr>
            <a:r>
              <a:rPr lang="en-GB" sz="4000" b="1" dirty="0">
                <a:solidFill>
                  <a:schemeClr val="bg2">
                    <a:lumMod val="75000"/>
                  </a:schemeClr>
                </a:solidFill>
              </a:rPr>
              <a:t>God’s rules are still good </a:t>
            </a:r>
            <a:r>
              <a:rPr lang="en-GB" sz="3600" b="1" dirty="0">
                <a:solidFill>
                  <a:schemeClr val="bg2">
                    <a:lumMod val="75000"/>
                  </a:schemeClr>
                </a:solidFill>
              </a:rPr>
              <a:t>– </a:t>
            </a:r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v7-12</a:t>
            </a:r>
          </a:p>
          <a:p>
            <a:pPr marL="514350" indent="-514350">
              <a:lnSpc>
                <a:spcPct val="100000"/>
              </a:lnSpc>
              <a:spcBef>
                <a:spcPts val="3000"/>
              </a:spcBef>
              <a:buFont typeface="+mj-lt"/>
              <a:buAutoNum type="arabicPeriod"/>
            </a:pPr>
            <a:r>
              <a:rPr lang="en-GB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answer to guilt is Jesus </a:t>
            </a:r>
            <a:r>
              <a:rPr lang="en-GB" dirty="0"/>
              <a:t>– v25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166091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604FA7-7E07-236F-69A7-8F5DA3AAA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399B82-64CE-A384-D7D9-992887FB86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786" r="13148"/>
          <a:stretch/>
        </p:blipFill>
        <p:spPr>
          <a:xfrm>
            <a:off x="1580951" y="0"/>
            <a:ext cx="90300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678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FD771D-46B8-7EEF-3313-B27D83BCF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004698-1686-C931-D675-C063BC55A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0" y="1706252"/>
            <a:ext cx="12063307" cy="341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265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CA6600-1784-81FF-D4A9-96F2C3562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791BDF-B3D4-189C-261C-6C3B2F4CE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56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C208BB-E707-112E-0F10-E625D8DCE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lor by numbers bundle image 1">
            <a:extLst>
              <a:ext uri="{FF2B5EF4-FFF2-40B4-BE49-F238E27FC236}">
                <a16:creationId xmlns:a16="http://schemas.microsoft.com/office/drawing/2014/main" id="{736D0B73-E057-9E65-BBFD-0CB9F38E1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2" y="0"/>
            <a:ext cx="5070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082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458341-5046-4057-1356-568A286F1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aint by Numbers Kits for Adults Landscape London Painting by Numbers for  Children DYI Acrylic Colour Kit 16x20 inch Canvas by T’ART (London Big Ben)  ...">
            <a:extLst>
              <a:ext uri="{FF2B5EF4-FFF2-40B4-BE49-F238E27FC236}">
                <a16:creationId xmlns:a16="http://schemas.microsoft.com/office/drawing/2014/main" id="{01E0A370-70F9-D9D4-E6C6-3C9DFAEF2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656" y="0"/>
            <a:ext cx="55006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520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E9BCB6-7F90-CFC4-1961-F10FE6BE3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56073DA-D4AA-FBB6-63FC-4F395A74542C}"/>
              </a:ext>
            </a:extLst>
          </p:cNvPr>
          <p:cNvCxnSpPr/>
          <p:nvPr/>
        </p:nvCxnSpPr>
        <p:spPr>
          <a:xfrm>
            <a:off x="0" y="1389855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9">
            <a:extLst>
              <a:ext uri="{FF2B5EF4-FFF2-40B4-BE49-F238E27FC236}">
                <a16:creationId xmlns:a16="http://schemas.microsoft.com/office/drawing/2014/main" id="{CA7B5F47-F4A4-B5EE-CF33-70631D2ACF22}"/>
              </a:ext>
            </a:extLst>
          </p:cNvPr>
          <p:cNvSpPr txBox="1">
            <a:spLocks/>
          </p:cNvSpPr>
          <p:nvPr/>
        </p:nvSpPr>
        <p:spPr>
          <a:xfrm>
            <a:off x="0" y="18255"/>
            <a:ext cx="121920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Release from legalism </a:t>
            </a:r>
          </a:p>
          <a:p>
            <a:pPr algn="ctr"/>
            <a:r>
              <a:rPr lang="en-GB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Romans Ch 7</a:t>
            </a:r>
            <a:endParaRPr lang="en-GB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E29A30-C1E5-7A98-2C73-6797E6D68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00206"/>
            <a:ext cx="12192000" cy="5257793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spcBef>
                <a:spcPts val="3000"/>
              </a:spcBef>
              <a:buFont typeface="+mj-lt"/>
              <a:buAutoNum type="arabicPeriod"/>
            </a:pPr>
            <a:r>
              <a:rPr lang="en-GB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 has freed us from living by rules </a:t>
            </a:r>
            <a:r>
              <a:rPr lang="en-GB" dirty="0"/>
              <a:t>– 7v1-6</a:t>
            </a:r>
          </a:p>
        </p:txBody>
      </p:sp>
    </p:spTree>
    <p:extLst>
      <p:ext uri="{BB962C8B-B14F-4D97-AF65-F5344CB8AC3E}">
        <p14:creationId xmlns:p14="http://schemas.microsoft.com/office/powerpoint/2010/main" val="1950149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44BC83-6356-74CA-9C9A-867EC9F6B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76ADB9-4399-9A93-825A-BA6B90BB1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600207"/>
            <a:ext cx="11155680" cy="357529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3000"/>
              </a:spcBef>
              <a:buNone/>
            </a:pPr>
            <a:r>
              <a:rPr lang="en-GB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‘There is nothing we can do to make God love us more, there is nothing we can do to make him love us less.’ </a:t>
            </a:r>
          </a:p>
          <a:p>
            <a:pPr marL="0" indent="0" algn="ctr">
              <a:lnSpc>
                <a:spcPct val="100000"/>
              </a:lnSpc>
              <a:spcBef>
                <a:spcPts val="3000"/>
              </a:spcBef>
              <a:buNone/>
            </a:pPr>
            <a:r>
              <a:rPr lang="en-GB" dirty="0"/>
              <a:t>Philip Yancey </a:t>
            </a:r>
          </a:p>
        </p:txBody>
      </p:sp>
    </p:spTree>
    <p:extLst>
      <p:ext uri="{BB962C8B-B14F-4D97-AF65-F5344CB8AC3E}">
        <p14:creationId xmlns:p14="http://schemas.microsoft.com/office/powerpoint/2010/main" val="2832390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1938F0-E6D9-E0B1-F20A-C8740EB73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94D67A-03EE-988C-D083-ED741E3185AA}"/>
              </a:ext>
            </a:extLst>
          </p:cNvPr>
          <p:cNvCxnSpPr/>
          <p:nvPr/>
        </p:nvCxnSpPr>
        <p:spPr>
          <a:xfrm>
            <a:off x="0" y="1389855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9">
            <a:extLst>
              <a:ext uri="{FF2B5EF4-FFF2-40B4-BE49-F238E27FC236}">
                <a16:creationId xmlns:a16="http://schemas.microsoft.com/office/drawing/2014/main" id="{395DC04B-09C1-22E4-22AE-F27CEFC26283}"/>
              </a:ext>
            </a:extLst>
          </p:cNvPr>
          <p:cNvSpPr txBox="1">
            <a:spLocks/>
          </p:cNvSpPr>
          <p:nvPr/>
        </p:nvSpPr>
        <p:spPr>
          <a:xfrm>
            <a:off x="0" y="18255"/>
            <a:ext cx="121920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Release from legalism </a:t>
            </a:r>
          </a:p>
          <a:p>
            <a:pPr algn="ctr"/>
            <a:r>
              <a:rPr lang="en-GB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Romans Ch 7</a:t>
            </a:r>
            <a:endParaRPr lang="en-GB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BB8B4D-0D03-DEFF-0BED-6A58EB539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00206"/>
            <a:ext cx="12192000" cy="5257793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spcBef>
                <a:spcPts val="3000"/>
              </a:spcBef>
              <a:buFont typeface="+mj-lt"/>
              <a:buAutoNum type="arabicPeriod"/>
            </a:pPr>
            <a:r>
              <a:rPr lang="en-GB" sz="4000" b="1" dirty="0">
                <a:solidFill>
                  <a:schemeClr val="bg2">
                    <a:lumMod val="75000"/>
                  </a:schemeClr>
                </a:solidFill>
              </a:rPr>
              <a:t>Jesus has freed us from living by rules 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– 7v1-6</a:t>
            </a:r>
          </a:p>
          <a:p>
            <a:pPr marL="514350" indent="-514350">
              <a:lnSpc>
                <a:spcPct val="100000"/>
              </a:lnSpc>
              <a:spcBef>
                <a:spcPts val="3000"/>
              </a:spcBef>
              <a:buFont typeface="+mj-lt"/>
              <a:buAutoNum type="arabicPeriod"/>
            </a:pPr>
            <a:r>
              <a:rPr lang="en-GB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God’s rules are still good </a:t>
            </a:r>
            <a:r>
              <a:rPr lang="en-GB" sz="3600" dirty="0"/>
              <a:t>– </a:t>
            </a:r>
            <a:r>
              <a:rPr lang="en-GB" dirty="0"/>
              <a:t>v7-12</a:t>
            </a:r>
          </a:p>
        </p:txBody>
      </p:sp>
    </p:spTree>
    <p:extLst>
      <p:ext uri="{BB962C8B-B14F-4D97-AF65-F5344CB8AC3E}">
        <p14:creationId xmlns:p14="http://schemas.microsoft.com/office/powerpoint/2010/main" val="20694860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</Words>
  <Application>Microsoft Office PowerPoint</Application>
  <PresentationFormat>Widescreen</PresentationFormat>
  <Paragraphs>16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Aharoni</vt:lpstr>
      <vt:lpstr>Arial</vt:lpstr>
      <vt:lpstr>Calibri</vt:lpstr>
      <vt:lpstr>Calibri Light</vt:lpstr>
      <vt:lpstr>Times New Roman</vt:lpstr>
      <vt:lpstr>Verdana</vt:lpstr>
      <vt:lpstr>Office Theme</vt:lpstr>
      <vt:lpstr>Romans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Stuart Balmer</dc:creator>
  <cp:lastModifiedBy>Martin Aylett</cp:lastModifiedBy>
  <cp:revision>12</cp:revision>
  <dcterms:created xsi:type="dcterms:W3CDTF">2025-02-02T07:50:40Z</dcterms:created>
  <dcterms:modified xsi:type="dcterms:W3CDTF">2025-03-23T16:59:33Z</dcterms:modified>
</cp:coreProperties>
</file>