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1" r:id="rId5"/>
    <p:sldId id="262" r:id="rId6"/>
    <p:sldId id="257" r:id="rId7"/>
    <p:sldId id="26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11" d="100"/>
          <a:sy n="111" d="100"/>
        </p:scale>
        <p:origin x="594" y="96"/>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80603C-FCFD-2E1C-40DC-72A2BD7D57A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88881359-6F95-0F6A-C6F4-DDCCA86DEB1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B73374F-2AF8-3D09-4226-9BDF4D70F873}"/>
              </a:ext>
            </a:extLst>
          </p:cNvPr>
          <p:cNvSpPr>
            <a:spLocks noGrp="1"/>
          </p:cNvSpPr>
          <p:nvPr>
            <p:ph type="dt" sz="half" idx="10"/>
          </p:nvPr>
        </p:nvSpPr>
        <p:spPr/>
        <p:txBody>
          <a:bodyPr/>
          <a:lstStyle/>
          <a:p>
            <a:fld id="{FBF6C641-7BB7-4A40-AEC5-509B71CBA8ED}" type="datetimeFigureOut">
              <a:rPr lang="en-GB" smtClean="0"/>
              <a:t>22/04/2024</a:t>
            </a:fld>
            <a:endParaRPr lang="en-GB"/>
          </a:p>
        </p:txBody>
      </p:sp>
      <p:sp>
        <p:nvSpPr>
          <p:cNvPr id="5" name="Footer Placeholder 4">
            <a:extLst>
              <a:ext uri="{FF2B5EF4-FFF2-40B4-BE49-F238E27FC236}">
                <a16:creationId xmlns:a16="http://schemas.microsoft.com/office/drawing/2014/main" id="{E5FE2984-5D33-FEC9-2D6F-07BB04685DB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94B6A4-5655-5B8C-28F8-B4E97C9A670B}"/>
              </a:ext>
            </a:extLst>
          </p:cNvPr>
          <p:cNvSpPr>
            <a:spLocks noGrp="1"/>
          </p:cNvSpPr>
          <p:nvPr>
            <p:ph type="sldNum" sz="quarter" idx="12"/>
          </p:nvPr>
        </p:nvSpPr>
        <p:spPr/>
        <p:txBody>
          <a:bodyPr/>
          <a:lstStyle/>
          <a:p>
            <a:fld id="{2BD6AEB7-ABC4-4D80-ABF7-1F8285F14671}" type="slidenum">
              <a:rPr lang="en-GB" smtClean="0"/>
              <a:t>‹#›</a:t>
            </a:fld>
            <a:endParaRPr lang="en-GB"/>
          </a:p>
        </p:txBody>
      </p:sp>
    </p:spTree>
    <p:extLst>
      <p:ext uri="{BB962C8B-B14F-4D97-AF65-F5344CB8AC3E}">
        <p14:creationId xmlns:p14="http://schemas.microsoft.com/office/powerpoint/2010/main" val="41363545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DE20B-F46F-ABA6-8BB7-D3BDA47A492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A188092-0A9C-90F5-F599-9ACCA0DAF5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FDB227E-FAB7-CC29-E492-508FE6DB1B59}"/>
              </a:ext>
            </a:extLst>
          </p:cNvPr>
          <p:cNvSpPr>
            <a:spLocks noGrp="1"/>
          </p:cNvSpPr>
          <p:nvPr>
            <p:ph type="dt" sz="half" idx="10"/>
          </p:nvPr>
        </p:nvSpPr>
        <p:spPr/>
        <p:txBody>
          <a:bodyPr/>
          <a:lstStyle/>
          <a:p>
            <a:fld id="{FBF6C641-7BB7-4A40-AEC5-509B71CBA8ED}" type="datetimeFigureOut">
              <a:rPr lang="en-GB" smtClean="0"/>
              <a:t>22/04/2024</a:t>
            </a:fld>
            <a:endParaRPr lang="en-GB"/>
          </a:p>
        </p:txBody>
      </p:sp>
      <p:sp>
        <p:nvSpPr>
          <p:cNvPr id="5" name="Footer Placeholder 4">
            <a:extLst>
              <a:ext uri="{FF2B5EF4-FFF2-40B4-BE49-F238E27FC236}">
                <a16:creationId xmlns:a16="http://schemas.microsoft.com/office/drawing/2014/main" id="{27C29715-7D09-E6E6-714C-51B1F61011F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2C4BF6C-7739-F577-1C07-63C0E2E09F23}"/>
              </a:ext>
            </a:extLst>
          </p:cNvPr>
          <p:cNvSpPr>
            <a:spLocks noGrp="1"/>
          </p:cNvSpPr>
          <p:nvPr>
            <p:ph type="sldNum" sz="quarter" idx="12"/>
          </p:nvPr>
        </p:nvSpPr>
        <p:spPr/>
        <p:txBody>
          <a:bodyPr/>
          <a:lstStyle/>
          <a:p>
            <a:fld id="{2BD6AEB7-ABC4-4D80-ABF7-1F8285F14671}" type="slidenum">
              <a:rPr lang="en-GB" smtClean="0"/>
              <a:t>‹#›</a:t>
            </a:fld>
            <a:endParaRPr lang="en-GB"/>
          </a:p>
        </p:txBody>
      </p:sp>
    </p:spTree>
    <p:extLst>
      <p:ext uri="{BB962C8B-B14F-4D97-AF65-F5344CB8AC3E}">
        <p14:creationId xmlns:p14="http://schemas.microsoft.com/office/powerpoint/2010/main" val="5566948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30300CC-BFC0-B78D-B703-C066FD8056D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C2220A8-831B-B580-6F16-220E30F5318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7DE849C-C34D-167F-7E9F-CD2C3FDFCE2F}"/>
              </a:ext>
            </a:extLst>
          </p:cNvPr>
          <p:cNvSpPr>
            <a:spLocks noGrp="1"/>
          </p:cNvSpPr>
          <p:nvPr>
            <p:ph type="dt" sz="half" idx="10"/>
          </p:nvPr>
        </p:nvSpPr>
        <p:spPr/>
        <p:txBody>
          <a:bodyPr/>
          <a:lstStyle/>
          <a:p>
            <a:fld id="{FBF6C641-7BB7-4A40-AEC5-509B71CBA8ED}" type="datetimeFigureOut">
              <a:rPr lang="en-GB" smtClean="0"/>
              <a:t>22/04/2024</a:t>
            </a:fld>
            <a:endParaRPr lang="en-GB"/>
          </a:p>
        </p:txBody>
      </p:sp>
      <p:sp>
        <p:nvSpPr>
          <p:cNvPr id="5" name="Footer Placeholder 4">
            <a:extLst>
              <a:ext uri="{FF2B5EF4-FFF2-40B4-BE49-F238E27FC236}">
                <a16:creationId xmlns:a16="http://schemas.microsoft.com/office/drawing/2014/main" id="{B7B3F09C-B70D-19F1-6A76-4AEB59BB777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D0C8270-B5CC-04A4-F1EE-96A7B9BBFF64}"/>
              </a:ext>
            </a:extLst>
          </p:cNvPr>
          <p:cNvSpPr>
            <a:spLocks noGrp="1"/>
          </p:cNvSpPr>
          <p:nvPr>
            <p:ph type="sldNum" sz="quarter" idx="12"/>
          </p:nvPr>
        </p:nvSpPr>
        <p:spPr/>
        <p:txBody>
          <a:bodyPr/>
          <a:lstStyle/>
          <a:p>
            <a:fld id="{2BD6AEB7-ABC4-4D80-ABF7-1F8285F14671}" type="slidenum">
              <a:rPr lang="en-GB" smtClean="0"/>
              <a:t>‹#›</a:t>
            </a:fld>
            <a:endParaRPr lang="en-GB"/>
          </a:p>
        </p:txBody>
      </p:sp>
    </p:spTree>
    <p:extLst>
      <p:ext uri="{BB962C8B-B14F-4D97-AF65-F5344CB8AC3E}">
        <p14:creationId xmlns:p14="http://schemas.microsoft.com/office/powerpoint/2010/main" val="2583100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9FFC26-F2B0-9C24-12A2-A9B0FC4C287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077C047-537F-2EC7-11AA-31E2F813695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AC80667-FE73-3989-E5BA-E9D82EB4240B}"/>
              </a:ext>
            </a:extLst>
          </p:cNvPr>
          <p:cNvSpPr>
            <a:spLocks noGrp="1"/>
          </p:cNvSpPr>
          <p:nvPr>
            <p:ph type="dt" sz="half" idx="10"/>
          </p:nvPr>
        </p:nvSpPr>
        <p:spPr/>
        <p:txBody>
          <a:bodyPr/>
          <a:lstStyle/>
          <a:p>
            <a:fld id="{FBF6C641-7BB7-4A40-AEC5-509B71CBA8ED}" type="datetimeFigureOut">
              <a:rPr lang="en-GB" smtClean="0"/>
              <a:t>22/04/2024</a:t>
            </a:fld>
            <a:endParaRPr lang="en-GB"/>
          </a:p>
        </p:txBody>
      </p:sp>
      <p:sp>
        <p:nvSpPr>
          <p:cNvPr id="5" name="Footer Placeholder 4">
            <a:extLst>
              <a:ext uri="{FF2B5EF4-FFF2-40B4-BE49-F238E27FC236}">
                <a16:creationId xmlns:a16="http://schemas.microsoft.com/office/drawing/2014/main" id="{3996551C-A184-4E43-8934-6843391FCC3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1500DED-23CB-87ED-AEC1-9E6AFB25125D}"/>
              </a:ext>
            </a:extLst>
          </p:cNvPr>
          <p:cNvSpPr>
            <a:spLocks noGrp="1"/>
          </p:cNvSpPr>
          <p:nvPr>
            <p:ph type="sldNum" sz="quarter" idx="12"/>
          </p:nvPr>
        </p:nvSpPr>
        <p:spPr/>
        <p:txBody>
          <a:bodyPr/>
          <a:lstStyle/>
          <a:p>
            <a:fld id="{2BD6AEB7-ABC4-4D80-ABF7-1F8285F14671}" type="slidenum">
              <a:rPr lang="en-GB" smtClean="0"/>
              <a:t>‹#›</a:t>
            </a:fld>
            <a:endParaRPr lang="en-GB"/>
          </a:p>
        </p:txBody>
      </p:sp>
    </p:spTree>
    <p:extLst>
      <p:ext uri="{BB962C8B-B14F-4D97-AF65-F5344CB8AC3E}">
        <p14:creationId xmlns:p14="http://schemas.microsoft.com/office/powerpoint/2010/main" val="20845121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332789-62F0-43A0-3D22-5FE2A760C49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298A8C3B-EE26-1808-D183-6ED946995CE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C3F1375-866C-AE83-3578-9F037B134867}"/>
              </a:ext>
            </a:extLst>
          </p:cNvPr>
          <p:cNvSpPr>
            <a:spLocks noGrp="1"/>
          </p:cNvSpPr>
          <p:nvPr>
            <p:ph type="dt" sz="half" idx="10"/>
          </p:nvPr>
        </p:nvSpPr>
        <p:spPr/>
        <p:txBody>
          <a:bodyPr/>
          <a:lstStyle/>
          <a:p>
            <a:fld id="{FBF6C641-7BB7-4A40-AEC5-509B71CBA8ED}" type="datetimeFigureOut">
              <a:rPr lang="en-GB" smtClean="0"/>
              <a:t>22/04/2024</a:t>
            </a:fld>
            <a:endParaRPr lang="en-GB"/>
          </a:p>
        </p:txBody>
      </p:sp>
      <p:sp>
        <p:nvSpPr>
          <p:cNvPr id="5" name="Footer Placeholder 4">
            <a:extLst>
              <a:ext uri="{FF2B5EF4-FFF2-40B4-BE49-F238E27FC236}">
                <a16:creationId xmlns:a16="http://schemas.microsoft.com/office/drawing/2014/main" id="{BABB7030-DD0A-9E67-9DAE-86797F09B7F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69A8AB7-0567-77F7-F878-4363AFB86450}"/>
              </a:ext>
            </a:extLst>
          </p:cNvPr>
          <p:cNvSpPr>
            <a:spLocks noGrp="1"/>
          </p:cNvSpPr>
          <p:nvPr>
            <p:ph type="sldNum" sz="quarter" idx="12"/>
          </p:nvPr>
        </p:nvSpPr>
        <p:spPr/>
        <p:txBody>
          <a:bodyPr/>
          <a:lstStyle/>
          <a:p>
            <a:fld id="{2BD6AEB7-ABC4-4D80-ABF7-1F8285F14671}" type="slidenum">
              <a:rPr lang="en-GB" smtClean="0"/>
              <a:t>‹#›</a:t>
            </a:fld>
            <a:endParaRPr lang="en-GB"/>
          </a:p>
        </p:txBody>
      </p:sp>
    </p:spTree>
    <p:extLst>
      <p:ext uri="{BB962C8B-B14F-4D97-AF65-F5344CB8AC3E}">
        <p14:creationId xmlns:p14="http://schemas.microsoft.com/office/powerpoint/2010/main" val="29466276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A5A20B-6E54-2338-70AB-1E25784D28F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D95396F-6D90-C466-393B-82650C2B64A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34FBBE2-446F-4591-AB4A-94A951E3DF3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974A283-1770-C26D-F433-7399B5F71EE9}"/>
              </a:ext>
            </a:extLst>
          </p:cNvPr>
          <p:cNvSpPr>
            <a:spLocks noGrp="1"/>
          </p:cNvSpPr>
          <p:nvPr>
            <p:ph type="dt" sz="half" idx="10"/>
          </p:nvPr>
        </p:nvSpPr>
        <p:spPr/>
        <p:txBody>
          <a:bodyPr/>
          <a:lstStyle/>
          <a:p>
            <a:fld id="{FBF6C641-7BB7-4A40-AEC5-509B71CBA8ED}" type="datetimeFigureOut">
              <a:rPr lang="en-GB" smtClean="0"/>
              <a:t>22/04/2024</a:t>
            </a:fld>
            <a:endParaRPr lang="en-GB"/>
          </a:p>
        </p:txBody>
      </p:sp>
      <p:sp>
        <p:nvSpPr>
          <p:cNvPr id="6" name="Footer Placeholder 5">
            <a:extLst>
              <a:ext uri="{FF2B5EF4-FFF2-40B4-BE49-F238E27FC236}">
                <a16:creationId xmlns:a16="http://schemas.microsoft.com/office/drawing/2014/main" id="{29207A9C-3348-34D5-BF8E-E4EF7CA2731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72A1EEE-DA44-F63C-DDA0-3308D9937998}"/>
              </a:ext>
            </a:extLst>
          </p:cNvPr>
          <p:cNvSpPr>
            <a:spLocks noGrp="1"/>
          </p:cNvSpPr>
          <p:nvPr>
            <p:ph type="sldNum" sz="quarter" idx="12"/>
          </p:nvPr>
        </p:nvSpPr>
        <p:spPr/>
        <p:txBody>
          <a:bodyPr/>
          <a:lstStyle/>
          <a:p>
            <a:fld id="{2BD6AEB7-ABC4-4D80-ABF7-1F8285F14671}" type="slidenum">
              <a:rPr lang="en-GB" smtClean="0"/>
              <a:t>‹#›</a:t>
            </a:fld>
            <a:endParaRPr lang="en-GB"/>
          </a:p>
        </p:txBody>
      </p:sp>
    </p:spTree>
    <p:extLst>
      <p:ext uri="{BB962C8B-B14F-4D97-AF65-F5344CB8AC3E}">
        <p14:creationId xmlns:p14="http://schemas.microsoft.com/office/powerpoint/2010/main" val="637646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339A79-97CB-05D3-18FE-B98DEC44AC8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32DAC8B-9A21-A090-4C3B-3140BB139E9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52BB8A0-CF26-F1F3-D8B9-4B34CB5B933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AECF0FF-7EAD-0E4F-751A-775DC603DDB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D9D6EB2-0552-42C8-7E1F-22E62985495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2BCE56E-1C51-5015-0D4F-5B4FC7198088}"/>
              </a:ext>
            </a:extLst>
          </p:cNvPr>
          <p:cNvSpPr>
            <a:spLocks noGrp="1"/>
          </p:cNvSpPr>
          <p:nvPr>
            <p:ph type="dt" sz="half" idx="10"/>
          </p:nvPr>
        </p:nvSpPr>
        <p:spPr/>
        <p:txBody>
          <a:bodyPr/>
          <a:lstStyle/>
          <a:p>
            <a:fld id="{FBF6C641-7BB7-4A40-AEC5-509B71CBA8ED}" type="datetimeFigureOut">
              <a:rPr lang="en-GB" smtClean="0"/>
              <a:t>22/04/2024</a:t>
            </a:fld>
            <a:endParaRPr lang="en-GB"/>
          </a:p>
        </p:txBody>
      </p:sp>
      <p:sp>
        <p:nvSpPr>
          <p:cNvPr id="8" name="Footer Placeholder 7">
            <a:extLst>
              <a:ext uri="{FF2B5EF4-FFF2-40B4-BE49-F238E27FC236}">
                <a16:creationId xmlns:a16="http://schemas.microsoft.com/office/drawing/2014/main" id="{6D7B1826-C4BB-39EF-6295-7349D7E34B7A}"/>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F24428E-7B32-4175-E593-CD971CEC1007}"/>
              </a:ext>
            </a:extLst>
          </p:cNvPr>
          <p:cNvSpPr>
            <a:spLocks noGrp="1"/>
          </p:cNvSpPr>
          <p:nvPr>
            <p:ph type="sldNum" sz="quarter" idx="12"/>
          </p:nvPr>
        </p:nvSpPr>
        <p:spPr/>
        <p:txBody>
          <a:bodyPr/>
          <a:lstStyle/>
          <a:p>
            <a:fld id="{2BD6AEB7-ABC4-4D80-ABF7-1F8285F14671}" type="slidenum">
              <a:rPr lang="en-GB" smtClean="0"/>
              <a:t>‹#›</a:t>
            </a:fld>
            <a:endParaRPr lang="en-GB"/>
          </a:p>
        </p:txBody>
      </p:sp>
    </p:spTree>
    <p:extLst>
      <p:ext uri="{BB962C8B-B14F-4D97-AF65-F5344CB8AC3E}">
        <p14:creationId xmlns:p14="http://schemas.microsoft.com/office/powerpoint/2010/main" val="9134738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E102D0-F378-97E8-6926-FC42BC632EB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686A306-CA5C-278C-A697-1D199F436141}"/>
              </a:ext>
            </a:extLst>
          </p:cNvPr>
          <p:cNvSpPr>
            <a:spLocks noGrp="1"/>
          </p:cNvSpPr>
          <p:nvPr>
            <p:ph type="dt" sz="half" idx="10"/>
          </p:nvPr>
        </p:nvSpPr>
        <p:spPr/>
        <p:txBody>
          <a:bodyPr/>
          <a:lstStyle/>
          <a:p>
            <a:fld id="{FBF6C641-7BB7-4A40-AEC5-509B71CBA8ED}" type="datetimeFigureOut">
              <a:rPr lang="en-GB" smtClean="0"/>
              <a:t>22/04/2024</a:t>
            </a:fld>
            <a:endParaRPr lang="en-GB"/>
          </a:p>
        </p:txBody>
      </p:sp>
      <p:sp>
        <p:nvSpPr>
          <p:cNvPr id="4" name="Footer Placeholder 3">
            <a:extLst>
              <a:ext uri="{FF2B5EF4-FFF2-40B4-BE49-F238E27FC236}">
                <a16:creationId xmlns:a16="http://schemas.microsoft.com/office/drawing/2014/main" id="{3CED14D7-7B0E-1BD7-C872-5FC9FF9C9BC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6E99C5D3-3844-2BC8-8E61-DC7A22A76ECA}"/>
              </a:ext>
            </a:extLst>
          </p:cNvPr>
          <p:cNvSpPr>
            <a:spLocks noGrp="1"/>
          </p:cNvSpPr>
          <p:nvPr>
            <p:ph type="sldNum" sz="quarter" idx="12"/>
          </p:nvPr>
        </p:nvSpPr>
        <p:spPr/>
        <p:txBody>
          <a:bodyPr/>
          <a:lstStyle/>
          <a:p>
            <a:fld id="{2BD6AEB7-ABC4-4D80-ABF7-1F8285F14671}" type="slidenum">
              <a:rPr lang="en-GB" smtClean="0"/>
              <a:t>‹#›</a:t>
            </a:fld>
            <a:endParaRPr lang="en-GB"/>
          </a:p>
        </p:txBody>
      </p:sp>
    </p:spTree>
    <p:extLst>
      <p:ext uri="{BB962C8B-B14F-4D97-AF65-F5344CB8AC3E}">
        <p14:creationId xmlns:p14="http://schemas.microsoft.com/office/powerpoint/2010/main" val="13355713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3325476-9914-8E97-20AA-6A2E6D69B03C}"/>
              </a:ext>
            </a:extLst>
          </p:cNvPr>
          <p:cNvSpPr>
            <a:spLocks noGrp="1"/>
          </p:cNvSpPr>
          <p:nvPr>
            <p:ph type="dt" sz="half" idx="10"/>
          </p:nvPr>
        </p:nvSpPr>
        <p:spPr/>
        <p:txBody>
          <a:bodyPr/>
          <a:lstStyle/>
          <a:p>
            <a:fld id="{FBF6C641-7BB7-4A40-AEC5-509B71CBA8ED}" type="datetimeFigureOut">
              <a:rPr lang="en-GB" smtClean="0"/>
              <a:t>22/04/2024</a:t>
            </a:fld>
            <a:endParaRPr lang="en-GB"/>
          </a:p>
        </p:txBody>
      </p:sp>
      <p:sp>
        <p:nvSpPr>
          <p:cNvPr id="3" name="Footer Placeholder 2">
            <a:extLst>
              <a:ext uri="{FF2B5EF4-FFF2-40B4-BE49-F238E27FC236}">
                <a16:creationId xmlns:a16="http://schemas.microsoft.com/office/drawing/2014/main" id="{8E44C8C6-E3AD-9245-D737-B27BECF2E49D}"/>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C724045-33BB-C01E-1CCC-EBF92EB57483}"/>
              </a:ext>
            </a:extLst>
          </p:cNvPr>
          <p:cNvSpPr>
            <a:spLocks noGrp="1"/>
          </p:cNvSpPr>
          <p:nvPr>
            <p:ph type="sldNum" sz="quarter" idx="12"/>
          </p:nvPr>
        </p:nvSpPr>
        <p:spPr/>
        <p:txBody>
          <a:bodyPr/>
          <a:lstStyle/>
          <a:p>
            <a:fld id="{2BD6AEB7-ABC4-4D80-ABF7-1F8285F14671}" type="slidenum">
              <a:rPr lang="en-GB" smtClean="0"/>
              <a:t>‹#›</a:t>
            </a:fld>
            <a:endParaRPr lang="en-GB"/>
          </a:p>
        </p:txBody>
      </p:sp>
    </p:spTree>
    <p:extLst>
      <p:ext uri="{BB962C8B-B14F-4D97-AF65-F5344CB8AC3E}">
        <p14:creationId xmlns:p14="http://schemas.microsoft.com/office/powerpoint/2010/main" val="6929152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84820B-B497-1648-0DF9-AF851C149D1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571CB46-36D6-7B75-0A82-73F26F13E76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868F961-E7CD-A3E4-A639-169269BBF49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11F6E0-12A8-3C1A-3E7A-39DBFC099DD5}"/>
              </a:ext>
            </a:extLst>
          </p:cNvPr>
          <p:cNvSpPr>
            <a:spLocks noGrp="1"/>
          </p:cNvSpPr>
          <p:nvPr>
            <p:ph type="dt" sz="half" idx="10"/>
          </p:nvPr>
        </p:nvSpPr>
        <p:spPr/>
        <p:txBody>
          <a:bodyPr/>
          <a:lstStyle/>
          <a:p>
            <a:fld id="{FBF6C641-7BB7-4A40-AEC5-509B71CBA8ED}" type="datetimeFigureOut">
              <a:rPr lang="en-GB" smtClean="0"/>
              <a:t>22/04/2024</a:t>
            </a:fld>
            <a:endParaRPr lang="en-GB"/>
          </a:p>
        </p:txBody>
      </p:sp>
      <p:sp>
        <p:nvSpPr>
          <p:cNvPr id="6" name="Footer Placeholder 5">
            <a:extLst>
              <a:ext uri="{FF2B5EF4-FFF2-40B4-BE49-F238E27FC236}">
                <a16:creationId xmlns:a16="http://schemas.microsoft.com/office/drawing/2014/main" id="{54CCE1EC-681F-CE03-5D5D-88DA906A194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708BB90-19AE-E152-9C79-BF13988DFC47}"/>
              </a:ext>
            </a:extLst>
          </p:cNvPr>
          <p:cNvSpPr>
            <a:spLocks noGrp="1"/>
          </p:cNvSpPr>
          <p:nvPr>
            <p:ph type="sldNum" sz="quarter" idx="12"/>
          </p:nvPr>
        </p:nvSpPr>
        <p:spPr/>
        <p:txBody>
          <a:bodyPr/>
          <a:lstStyle/>
          <a:p>
            <a:fld id="{2BD6AEB7-ABC4-4D80-ABF7-1F8285F14671}" type="slidenum">
              <a:rPr lang="en-GB" smtClean="0"/>
              <a:t>‹#›</a:t>
            </a:fld>
            <a:endParaRPr lang="en-GB"/>
          </a:p>
        </p:txBody>
      </p:sp>
    </p:spTree>
    <p:extLst>
      <p:ext uri="{BB962C8B-B14F-4D97-AF65-F5344CB8AC3E}">
        <p14:creationId xmlns:p14="http://schemas.microsoft.com/office/powerpoint/2010/main" val="17691299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736759-898F-DD47-DD1F-C57E8E0620D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09E16789-8969-D0A4-CA31-68929FECF8B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DE4AA956-156A-3A84-A84D-AB97FCA62FE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F763C47-F972-8D95-AECF-0C775BA664A7}"/>
              </a:ext>
            </a:extLst>
          </p:cNvPr>
          <p:cNvSpPr>
            <a:spLocks noGrp="1"/>
          </p:cNvSpPr>
          <p:nvPr>
            <p:ph type="dt" sz="half" idx="10"/>
          </p:nvPr>
        </p:nvSpPr>
        <p:spPr/>
        <p:txBody>
          <a:bodyPr/>
          <a:lstStyle/>
          <a:p>
            <a:fld id="{FBF6C641-7BB7-4A40-AEC5-509B71CBA8ED}" type="datetimeFigureOut">
              <a:rPr lang="en-GB" smtClean="0"/>
              <a:t>22/04/2024</a:t>
            </a:fld>
            <a:endParaRPr lang="en-GB"/>
          </a:p>
        </p:txBody>
      </p:sp>
      <p:sp>
        <p:nvSpPr>
          <p:cNvPr id="6" name="Footer Placeholder 5">
            <a:extLst>
              <a:ext uri="{FF2B5EF4-FFF2-40B4-BE49-F238E27FC236}">
                <a16:creationId xmlns:a16="http://schemas.microsoft.com/office/drawing/2014/main" id="{ABA18092-A19C-F69D-94E8-04103B3B63F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38C5D84-26FD-F50B-BA1B-BA8AFB7CA20E}"/>
              </a:ext>
            </a:extLst>
          </p:cNvPr>
          <p:cNvSpPr>
            <a:spLocks noGrp="1"/>
          </p:cNvSpPr>
          <p:nvPr>
            <p:ph type="sldNum" sz="quarter" idx="12"/>
          </p:nvPr>
        </p:nvSpPr>
        <p:spPr/>
        <p:txBody>
          <a:bodyPr/>
          <a:lstStyle/>
          <a:p>
            <a:fld id="{2BD6AEB7-ABC4-4D80-ABF7-1F8285F14671}" type="slidenum">
              <a:rPr lang="en-GB" smtClean="0"/>
              <a:t>‹#›</a:t>
            </a:fld>
            <a:endParaRPr lang="en-GB"/>
          </a:p>
        </p:txBody>
      </p:sp>
    </p:spTree>
    <p:extLst>
      <p:ext uri="{BB962C8B-B14F-4D97-AF65-F5344CB8AC3E}">
        <p14:creationId xmlns:p14="http://schemas.microsoft.com/office/powerpoint/2010/main" val="35690656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1160021-3328-15AC-B080-8C77FF1669B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495FAB0-CA4D-D0B0-3B6F-42305974E1A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98A779A-FE21-7AB8-E1A6-DF0D66B9BE1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F6C641-7BB7-4A40-AEC5-509B71CBA8ED}" type="datetimeFigureOut">
              <a:rPr lang="en-GB" smtClean="0"/>
              <a:t>22/04/2024</a:t>
            </a:fld>
            <a:endParaRPr lang="en-GB"/>
          </a:p>
        </p:txBody>
      </p:sp>
      <p:sp>
        <p:nvSpPr>
          <p:cNvPr id="5" name="Footer Placeholder 4">
            <a:extLst>
              <a:ext uri="{FF2B5EF4-FFF2-40B4-BE49-F238E27FC236}">
                <a16:creationId xmlns:a16="http://schemas.microsoft.com/office/drawing/2014/main" id="{3F9022A8-0214-5703-B135-1E07609E8AC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F31C9E1-2C87-A6F2-D22F-78DAFEF6D34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D6AEB7-ABC4-4D80-ABF7-1F8285F14671}" type="slidenum">
              <a:rPr lang="en-GB" smtClean="0"/>
              <a:t>‹#›</a:t>
            </a:fld>
            <a:endParaRPr lang="en-GB"/>
          </a:p>
        </p:txBody>
      </p:sp>
    </p:spTree>
    <p:extLst>
      <p:ext uri="{BB962C8B-B14F-4D97-AF65-F5344CB8AC3E}">
        <p14:creationId xmlns:p14="http://schemas.microsoft.com/office/powerpoint/2010/main" val="8981911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0F35415-965E-0330-B921-E45C5CDE9F56}"/>
              </a:ext>
            </a:extLst>
          </p:cNvPr>
          <p:cNvSpPr>
            <a:spLocks noGrp="1"/>
          </p:cNvSpPr>
          <p:nvPr>
            <p:ph type="title"/>
          </p:nvPr>
        </p:nvSpPr>
        <p:spPr/>
        <p:txBody>
          <a:bodyPr/>
          <a:lstStyle/>
          <a:p>
            <a:r>
              <a:rPr lang="en-GB" b="1" dirty="0">
                <a:latin typeface="Trebuchet MS" panose="020B0603020202020204" pitchFamily="34" charset="0"/>
              </a:rPr>
              <a:t>                Matthew 25 </a:t>
            </a:r>
            <a:r>
              <a:rPr lang="en-GB" b="1" dirty="0" err="1">
                <a:latin typeface="Trebuchet MS" panose="020B0603020202020204" pitchFamily="34" charset="0"/>
              </a:rPr>
              <a:t>vv</a:t>
            </a:r>
            <a:r>
              <a:rPr lang="en-GB" b="1" dirty="0">
                <a:latin typeface="Trebuchet MS" panose="020B0603020202020204" pitchFamily="34" charset="0"/>
              </a:rPr>
              <a:t> 1-13</a:t>
            </a:r>
          </a:p>
        </p:txBody>
      </p:sp>
      <p:sp>
        <p:nvSpPr>
          <p:cNvPr id="5" name="Content Placeholder 4">
            <a:extLst>
              <a:ext uri="{FF2B5EF4-FFF2-40B4-BE49-F238E27FC236}">
                <a16:creationId xmlns:a16="http://schemas.microsoft.com/office/drawing/2014/main" id="{E5B09690-FD01-2740-7C71-C0C669A3A368}"/>
              </a:ext>
            </a:extLst>
          </p:cNvPr>
          <p:cNvSpPr>
            <a:spLocks noGrp="1"/>
          </p:cNvSpPr>
          <p:nvPr>
            <p:ph idx="1"/>
          </p:nvPr>
        </p:nvSpPr>
        <p:spPr>
          <a:xfrm>
            <a:off x="838200" y="2681555"/>
            <a:ext cx="10515600" cy="3495408"/>
          </a:xfrm>
        </p:spPr>
        <p:txBody>
          <a:bodyPr>
            <a:normAutofit/>
          </a:bodyPr>
          <a:lstStyle/>
          <a:p>
            <a:pPr marL="0" indent="0">
              <a:buNone/>
            </a:pPr>
            <a:r>
              <a:rPr lang="en-GB" sz="9600" dirty="0"/>
              <a:t>  </a:t>
            </a:r>
            <a:r>
              <a:rPr lang="en-GB" sz="9600" dirty="0">
                <a:latin typeface="Trebuchet MS" panose="020B0603020202020204" pitchFamily="34" charset="0"/>
              </a:rPr>
              <a:t>THE TEN VIRGINS</a:t>
            </a:r>
          </a:p>
        </p:txBody>
      </p:sp>
    </p:spTree>
    <p:extLst>
      <p:ext uri="{BB962C8B-B14F-4D97-AF65-F5344CB8AC3E}">
        <p14:creationId xmlns:p14="http://schemas.microsoft.com/office/powerpoint/2010/main" val="20431892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7EB16B-DD76-9E4B-99D7-1092ACF465D5}"/>
              </a:ext>
            </a:extLst>
          </p:cNvPr>
          <p:cNvSpPr>
            <a:spLocks noGrp="1"/>
          </p:cNvSpPr>
          <p:nvPr>
            <p:ph type="title"/>
          </p:nvPr>
        </p:nvSpPr>
        <p:spPr/>
        <p:txBody>
          <a:bodyPr/>
          <a:lstStyle/>
          <a:p>
            <a:r>
              <a:rPr lang="en-GB" b="1" dirty="0">
                <a:latin typeface="Trebuchet MS" panose="020B0603020202020204" pitchFamily="34" charset="0"/>
              </a:rPr>
              <a:t>Matthew 7: 21 - 23</a:t>
            </a:r>
          </a:p>
        </p:txBody>
      </p:sp>
      <p:sp>
        <p:nvSpPr>
          <p:cNvPr id="3" name="Content Placeholder 2">
            <a:extLst>
              <a:ext uri="{FF2B5EF4-FFF2-40B4-BE49-F238E27FC236}">
                <a16:creationId xmlns:a16="http://schemas.microsoft.com/office/drawing/2014/main" id="{858BF42F-A38E-FCC6-4AEA-2FFCA38AC8DE}"/>
              </a:ext>
            </a:extLst>
          </p:cNvPr>
          <p:cNvSpPr>
            <a:spLocks noGrp="1"/>
          </p:cNvSpPr>
          <p:nvPr>
            <p:ph idx="1"/>
          </p:nvPr>
        </p:nvSpPr>
        <p:spPr/>
        <p:txBody>
          <a:bodyPr/>
          <a:lstStyle/>
          <a:p>
            <a:pPr marL="0" indent="0">
              <a:buNone/>
            </a:pPr>
            <a:r>
              <a:rPr lang="en-GB" b="1" dirty="0">
                <a:latin typeface="Trebuchet MS" panose="020B0603020202020204" pitchFamily="34" charset="0"/>
              </a:rPr>
              <a:t>Not everyone who says to me, ‘Lord, Lord,’ will enter the kingdom of heaven, bit only the one who does the will of my Father who is in heaven. Many will say to me on that day, ‘Lord, Lord, did we not prophesy in your name and in your name drive out demons and in your name perform  many miracles?’ Then will I tell them plainly. ‘I never knew you. Away from me you evildoers!’</a:t>
            </a:r>
          </a:p>
        </p:txBody>
      </p:sp>
    </p:spTree>
    <p:extLst>
      <p:ext uri="{BB962C8B-B14F-4D97-AF65-F5344CB8AC3E}">
        <p14:creationId xmlns:p14="http://schemas.microsoft.com/office/powerpoint/2010/main" val="35270524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2887C-707E-24CC-1F26-7754826FD470}"/>
              </a:ext>
            </a:extLst>
          </p:cNvPr>
          <p:cNvSpPr>
            <a:spLocks noGrp="1"/>
          </p:cNvSpPr>
          <p:nvPr>
            <p:ph type="title"/>
          </p:nvPr>
        </p:nvSpPr>
        <p:spPr/>
        <p:txBody>
          <a:bodyPr>
            <a:normAutofit/>
          </a:bodyPr>
          <a:lstStyle/>
          <a:p>
            <a:r>
              <a:rPr lang="en-GB" sz="3600" b="1" dirty="0">
                <a:latin typeface="Trebuchet MS" panose="020B0603020202020204" pitchFamily="34" charset="0"/>
              </a:rPr>
              <a:t>The Bridesmaid’s life jackets when the ship went down. </a:t>
            </a:r>
          </a:p>
        </p:txBody>
      </p:sp>
      <p:sp>
        <p:nvSpPr>
          <p:cNvPr id="3" name="Content Placeholder 2">
            <a:extLst>
              <a:ext uri="{FF2B5EF4-FFF2-40B4-BE49-F238E27FC236}">
                <a16:creationId xmlns:a16="http://schemas.microsoft.com/office/drawing/2014/main" id="{03B3E769-742A-C14F-0D95-4089E4DE2546}"/>
              </a:ext>
            </a:extLst>
          </p:cNvPr>
          <p:cNvSpPr>
            <a:spLocks noGrp="1"/>
          </p:cNvSpPr>
          <p:nvPr>
            <p:ph idx="1"/>
          </p:nvPr>
        </p:nvSpPr>
        <p:spPr/>
        <p:txBody>
          <a:bodyPr/>
          <a:lstStyle/>
          <a:p>
            <a:r>
              <a:rPr lang="en-GB" dirty="0"/>
              <a:t>Bridesmaid 1. Meant to get one but never did. Lived over the road from the life jacket shop.</a:t>
            </a:r>
          </a:p>
          <a:p>
            <a:r>
              <a:rPr lang="en-GB" dirty="0"/>
              <a:t>Bridesmaid 2. ‘I’m fine so far, one more year won’t make any difference’.</a:t>
            </a:r>
          </a:p>
          <a:p>
            <a:r>
              <a:rPr lang="en-GB" dirty="0"/>
              <a:t>Bridesmaid 3. Ran to get the life jacket out of their suitcase but it was ripped and didn’t work.</a:t>
            </a:r>
          </a:p>
          <a:p>
            <a:r>
              <a:rPr lang="en-GB" dirty="0"/>
              <a:t>Bridesmaid 4. Had a life jacket, put it on, floated for a few minutes then sank.</a:t>
            </a:r>
          </a:p>
          <a:p>
            <a:r>
              <a:rPr lang="en-GB" dirty="0"/>
              <a:t>Bridesmaid 5. Tried to hang on to someone else’s.</a:t>
            </a:r>
          </a:p>
        </p:txBody>
      </p:sp>
    </p:spTree>
    <p:extLst>
      <p:ext uri="{BB962C8B-B14F-4D97-AF65-F5344CB8AC3E}">
        <p14:creationId xmlns:p14="http://schemas.microsoft.com/office/powerpoint/2010/main" val="519285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a:extLst>
              <a:ext uri="{FF2B5EF4-FFF2-40B4-BE49-F238E27FC236}">
                <a16:creationId xmlns:a16="http://schemas.microsoft.com/office/drawing/2014/main" id="{8D50C335-A569-BBFC-A4ED-F9DD833C152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0" y="381000"/>
            <a:ext cx="4572000" cy="60960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4918D178-0BEF-11C2-EEA1-00A9567725E1}"/>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FDE57DE4-7C98-A8F0-B3B6-E2909627924A}"/>
              </a:ext>
            </a:extLst>
          </p:cNvPr>
          <p:cNvSpPr>
            <a:spLocks noGrp="1"/>
          </p:cNvSpPr>
          <p:nvPr>
            <p:ph idx="1"/>
          </p:nvPr>
        </p:nvSpPr>
        <p:spPr/>
        <p:txBody>
          <a:bodyPr/>
          <a:lstStyle/>
          <a:p>
            <a:endParaRPr lang="en-GB"/>
          </a:p>
        </p:txBody>
      </p:sp>
      <p:sp>
        <p:nvSpPr>
          <p:cNvPr id="4" name="Text Placeholder 3">
            <a:extLst>
              <a:ext uri="{FF2B5EF4-FFF2-40B4-BE49-F238E27FC236}">
                <a16:creationId xmlns:a16="http://schemas.microsoft.com/office/drawing/2014/main" id="{79206FC0-E160-7698-9B67-3DD398F8A27E}"/>
              </a:ext>
            </a:extLst>
          </p:cNvPr>
          <p:cNvSpPr>
            <a:spLocks noGrp="1"/>
          </p:cNvSpPr>
          <p:nvPr>
            <p:ph type="body" sz="half" idx="2"/>
          </p:nvPr>
        </p:nvSpPr>
        <p:spPr/>
        <p:txBody>
          <a:bodyPr/>
          <a:lstStyle/>
          <a:p>
            <a:endParaRPr lang="en-GB"/>
          </a:p>
        </p:txBody>
      </p:sp>
    </p:spTree>
    <p:extLst>
      <p:ext uri="{BB962C8B-B14F-4D97-AF65-F5344CB8AC3E}">
        <p14:creationId xmlns:p14="http://schemas.microsoft.com/office/powerpoint/2010/main" val="607668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D0D30-F962-1BBA-D954-A1590C0E9608}"/>
              </a:ext>
            </a:extLst>
          </p:cNvPr>
          <p:cNvSpPr>
            <a:spLocks noGrp="1"/>
          </p:cNvSpPr>
          <p:nvPr>
            <p:ph type="title"/>
          </p:nvPr>
        </p:nvSpPr>
        <p:spPr/>
        <p:txBody>
          <a:bodyPr>
            <a:normAutofit/>
          </a:bodyPr>
          <a:lstStyle/>
          <a:p>
            <a:r>
              <a:rPr lang="en-GB" sz="4000" b="1" dirty="0">
                <a:latin typeface="Trebuchet MS" panose="020B0603020202020204" pitchFamily="34" charset="0"/>
              </a:rPr>
              <a:t>Jonathan Edwards</a:t>
            </a:r>
          </a:p>
        </p:txBody>
      </p:sp>
      <p:sp>
        <p:nvSpPr>
          <p:cNvPr id="4" name="Text Placeholder 3">
            <a:extLst>
              <a:ext uri="{FF2B5EF4-FFF2-40B4-BE49-F238E27FC236}">
                <a16:creationId xmlns:a16="http://schemas.microsoft.com/office/drawing/2014/main" id="{FE767E18-B386-7F10-F35B-825D1E7EADE7}"/>
              </a:ext>
            </a:extLst>
          </p:cNvPr>
          <p:cNvSpPr>
            <a:spLocks noGrp="1"/>
          </p:cNvSpPr>
          <p:nvPr>
            <p:ph type="body" sz="half" idx="2"/>
          </p:nvPr>
        </p:nvSpPr>
        <p:spPr/>
        <p:txBody>
          <a:bodyPr/>
          <a:lstStyle/>
          <a:p>
            <a:endParaRPr lang="en-GB"/>
          </a:p>
        </p:txBody>
      </p:sp>
      <p:pic>
        <p:nvPicPr>
          <p:cNvPr id="3074" name="Picture 2">
            <a:extLst>
              <a:ext uri="{FF2B5EF4-FFF2-40B4-BE49-F238E27FC236}">
                <a16:creationId xmlns:a16="http://schemas.microsoft.com/office/drawing/2014/main" id="{D2BCB035-6E74-C35E-7BA7-0FC2BF62ABBB}"/>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142262" y="987425"/>
            <a:ext cx="2254051" cy="4873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03533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C0FC-0F75-249A-A54F-C0D4752CEE06}"/>
              </a:ext>
            </a:extLst>
          </p:cNvPr>
          <p:cNvSpPr>
            <a:spLocks noGrp="1"/>
          </p:cNvSpPr>
          <p:nvPr>
            <p:ph type="title"/>
          </p:nvPr>
        </p:nvSpPr>
        <p:spPr/>
        <p:txBody>
          <a:bodyPr>
            <a:normAutofit/>
          </a:bodyPr>
          <a:lstStyle/>
          <a:p>
            <a:r>
              <a:rPr lang="en-GB" sz="4000" b="1" dirty="0">
                <a:latin typeface="Trebuchet MS" panose="020B0603020202020204" pitchFamily="34" charset="0"/>
              </a:rPr>
              <a:t>Counterfeit conversions</a:t>
            </a:r>
          </a:p>
        </p:txBody>
      </p:sp>
      <p:pic>
        <p:nvPicPr>
          <p:cNvPr id="8" name="Content Placeholder 7">
            <a:extLst>
              <a:ext uri="{FF2B5EF4-FFF2-40B4-BE49-F238E27FC236}">
                <a16:creationId xmlns:a16="http://schemas.microsoft.com/office/drawing/2014/main" id="{A6FB39DF-B013-12BF-992F-0B12954C5B5C}"/>
              </a:ext>
            </a:extLst>
          </p:cNvPr>
          <p:cNvPicPr>
            <a:picLocks noGrp="1" noChangeAspect="1"/>
          </p:cNvPicPr>
          <p:nvPr>
            <p:ph idx="1"/>
          </p:nvPr>
        </p:nvPicPr>
        <p:blipFill>
          <a:blip r:embed="rId2"/>
          <a:stretch/>
        </p:blipFill>
        <p:spPr>
          <a:xfrm>
            <a:off x="6524091" y="-2517169"/>
            <a:ext cx="5393932" cy="11065268"/>
          </a:xfrm>
          <a:prstGeom prst="rect">
            <a:avLst/>
          </a:prstGeom>
        </p:spPr>
      </p:pic>
      <p:sp>
        <p:nvSpPr>
          <p:cNvPr id="10" name="Text Placeholder 9">
            <a:extLst>
              <a:ext uri="{FF2B5EF4-FFF2-40B4-BE49-F238E27FC236}">
                <a16:creationId xmlns:a16="http://schemas.microsoft.com/office/drawing/2014/main" id="{126687DF-E671-7B71-ACA1-30AB6348854B}"/>
              </a:ext>
            </a:extLst>
          </p:cNvPr>
          <p:cNvSpPr>
            <a:spLocks noGrp="1"/>
          </p:cNvSpPr>
          <p:nvPr>
            <p:ph type="body" sz="half" idx="2"/>
          </p:nvPr>
        </p:nvSpPr>
        <p:spPr/>
        <p:txBody>
          <a:bodyPr/>
          <a:lstStyle/>
          <a:p>
            <a:endParaRPr lang="en-GB"/>
          </a:p>
        </p:txBody>
      </p:sp>
    </p:spTree>
    <p:extLst>
      <p:ext uri="{BB962C8B-B14F-4D97-AF65-F5344CB8AC3E}">
        <p14:creationId xmlns:p14="http://schemas.microsoft.com/office/powerpoint/2010/main" val="35197472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2029FF-2E62-5947-310C-37086AF6B2CA}"/>
              </a:ext>
            </a:extLst>
          </p:cNvPr>
          <p:cNvSpPr>
            <a:spLocks noGrp="1"/>
          </p:cNvSpPr>
          <p:nvPr>
            <p:ph type="title"/>
          </p:nvPr>
        </p:nvSpPr>
        <p:spPr>
          <a:xfrm>
            <a:off x="838200" y="365125"/>
            <a:ext cx="10515600" cy="3857554"/>
          </a:xfrm>
        </p:spPr>
        <p:txBody>
          <a:bodyPr>
            <a:normAutofit/>
          </a:bodyPr>
          <a:lstStyle/>
          <a:p>
            <a:r>
              <a:rPr lang="en-GB" b="1" dirty="0">
                <a:latin typeface="Trebuchet MS" panose="020B0603020202020204" pitchFamily="34" charset="0"/>
              </a:rPr>
              <a:t>THE CROSS PROVES ONCE AND FOR ALL THAT SATAN’S ATROCITIES CAN NOW, IN CHRIST, BECOME GOD’S BEST OPPORTUNITIES</a:t>
            </a:r>
          </a:p>
        </p:txBody>
      </p:sp>
      <p:sp>
        <p:nvSpPr>
          <p:cNvPr id="3" name="Content Placeholder 2">
            <a:extLst>
              <a:ext uri="{FF2B5EF4-FFF2-40B4-BE49-F238E27FC236}">
                <a16:creationId xmlns:a16="http://schemas.microsoft.com/office/drawing/2014/main" id="{4DC7DE3E-55B7-627F-920B-F138863E8605}"/>
              </a:ext>
            </a:extLst>
          </p:cNvPr>
          <p:cNvSpPr>
            <a:spLocks noGrp="1"/>
          </p:cNvSpPr>
          <p:nvPr>
            <p:ph idx="1"/>
          </p:nvPr>
        </p:nvSpPr>
        <p:spPr>
          <a:xfrm>
            <a:off x="838200" y="3429000"/>
            <a:ext cx="10515600" cy="2581382"/>
          </a:xfrm>
        </p:spPr>
        <p:txBody>
          <a:bodyPr/>
          <a:lstStyle/>
          <a:p>
            <a:endParaRPr lang="en-GB" dirty="0"/>
          </a:p>
          <a:p>
            <a:endParaRPr lang="en-GB" dirty="0"/>
          </a:p>
          <a:p>
            <a:pPr marL="0" indent="0">
              <a:buNone/>
            </a:pPr>
            <a:r>
              <a:rPr lang="en-GB" b="1" dirty="0"/>
              <a:t>  </a:t>
            </a:r>
            <a:r>
              <a:rPr lang="en-GB" b="1" dirty="0">
                <a:latin typeface="Trebuchet MS" panose="020B0603020202020204" pitchFamily="34" charset="0"/>
              </a:rPr>
              <a:t>From ‘Dirty Glory,’ by Pete Greig</a:t>
            </a:r>
          </a:p>
        </p:txBody>
      </p:sp>
    </p:spTree>
    <p:extLst>
      <p:ext uri="{BB962C8B-B14F-4D97-AF65-F5344CB8AC3E}">
        <p14:creationId xmlns:p14="http://schemas.microsoft.com/office/powerpoint/2010/main" val="15368793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238</Words>
  <Application>Microsoft Office PowerPoint</Application>
  <PresentationFormat>Widescreen</PresentationFormat>
  <Paragraphs>16</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Trebuchet MS</vt:lpstr>
      <vt:lpstr>Office Theme</vt:lpstr>
      <vt:lpstr>                Matthew 25 vv 1-13</vt:lpstr>
      <vt:lpstr>Matthew 7: 21 - 23</vt:lpstr>
      <vt:lpstr>The Bridesmaid’s life jackets when the ship went down. </vt:lpstr>
      <vt:lpstr>PowerPoint Presentation</vt:lpstr>
      <vt:lpstr>Jonathan Edwards</vt:lpstr>
      <vt:lpstr>Counterfeit conversions</vt:lpstr>
      <vt:lpstr>THE CROSS PROVES ONCE AND FOR ALL THAT SATAN’S ATROCITIES CAN NOW, IN CHRIST, BECOME GOD’S BEST OPPORTUNITIES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Matthew 25 vv 1-13</dc:title>
  <dc:creator>Graham Browne</dc:creator>
  <cp:lastModifiedBy>Martin Aylett</cp:lastModifiedBy>
  <cp:revision>9</cp:revision>
  <dcterms:created xsi:type="dcterms:W3CDTF">2024-04-19T09:49:25Z</dcterms:created>
  <dcterms:modified xsi:type="dcterms:W3CDTF">2024-04-22T16:33:26Z</dcterms:modified>
</cp:coreProperties>
</file>