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62" r:id="rId5"/>
    <p:sldId id="263" r:id="rId6"/>
    <p:sldId id="265" r:id="rId7"/>
    <p:sldId id="264" r:id="rId8"/>
    <p:sldId id="258" r:id="rId9"/>
    <p:sldId id="259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722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32C628C-D2D8-4806-AEF2-D403291403C1}" type="datetimeFigureOut">
              <a:rPr lang="en-US" smtClean="0"/>
              <a:t>1/13/2026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500306"/>
            <a:ext cx="8077200" cy="1673352"/>
          </a:xfrm>
          <a:scene3d>
            <a:camera prst="orthographicFront"/>
            <a:lightRig rig="threePt" dir="t">
              <a:rot lat="0" lon="0" rev="4800000"/>
            </a:lightRig>
          </a:scene3d>
          <a:sp3d>
            <a:bevelT prst="relaxedInset"/>
          </a:sp3d>
        </p:spPr>
        <p:txBody>
          <a:bodyPr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GB" b="1" dirty="0"/>
              <a:t>The Letter of James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3500438"/>
            <a:ext cx="8077200" cy="714380"/>
          </a:xfrm>
        </p:spPr>
        <p:txBody>
          <a:bodyPr>
            <a:normAutofit/>
          </a:bodyPr>
          <a:lstStyle/>
          <a:p>
            <a:r>
              <a:rPr lang="en-GB" sz="3600" dirty="0"/>
              <a:t>(#1 - Introduction)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4AA66-9942-EE1C-264E-F92A36E9B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E8AE3-4897-D9AE-EB6E-FEDDF7031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rmAutofit fontScale="90000"/>
          </a:bodyPr>
          <a:lstStyle/>
          <a:p>
            <a:r>
              <a:rPr lang="en-GB" dirty="0"/>
              <a:t>Written to encourage spiritual maturity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42B17-3448-4D3D-C8F9-0184657FB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625609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GB" dirty="0"/>
              <a:t>They were not walking the walk</a:t>
            </a:r>
          </a:p>
          <a:p>
            <a:r>
              <a:rPr lang="en-GB" dirty="0"/>
              <a:t>A common cause – </a:t>
            </a:r>
            <a:r>
              <a:rPr lang="en-GB" i="1" dirty="0"/>
              <a:t>spiritual immaturity</a:t>
            </a:r>
            <a:r>
              <a:rPr lang="en-GB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6301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E89C7-E11D-1FFF-B36A-B28466C30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11803-6A38-7867-6A18-3228AF26B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rmAutofit fontScale="90000"/>
          </a:bodyPr>
          <a:lstStyle/>
          <a:p>
            <a:r>
              <a:rPr lang="en-GB" dirty="0"/>
              <a:t>Written to encourage spiritual maturity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97D1A-A0D8-928F-3255-13CDAFC18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625609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GB" dirty="0"/>
              <a:t>Concern that the believers were not walking the walk</a:t>
            </a:r>
          </a:p>
          <a:p>
            <a:r>
              <a:rPr lang="en-GB" dirty="0"/>
              <a:t>A common cause – </a:t>
            </a:r>
            <a:r>
              <a:rPr lang="en-GB" i="1" dirty="0"/>
              <a:t>spiritual immaturity</a:t>
            </a:r>
            <a:r>
              <a:rPr lang="en-GB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013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>
              <a:rot lat="0" lon="0" rev="4800000"/>
            </a:lightRig>
          </a:scene3d>
          <a:sp3d>
            <a:bevelT prst="relaxedInset"/>
          </a:sp3d>
        </p:spPr>
        <p:txBody>
          <a:bodyPr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GB" dirty="0"/>
              <a:t>The Author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43956" cy="4625609"/>
          </a:xfrm>
        </p:spPr>
        <p:txBody>
          <a:bodyPr>
            <a:normAutofit/>
          </a:bodyPr>
          <a:lstStyle/>
          <a:p>
            <a:r>
              <a:rPr lang="en-GB" sz="3600" b="1" dirty="0"/>
              <a:t>James, the son of Zebedee </a:t>
            </a:r>
          </a:p>
          <a:p>
            <a:endParaRPr lang="en-GB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7CF6C-B9A8-7152-D009-B0B4732E8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207F2-6814-52BB-9986-7B9FE2F4F86E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>
              <a:rot lat="0" lon="0" rev="4800000"/>
            </a:lightRig>
          </a:scene3d>
          <a:sp3d>
            <a:bevelT prst="relaxedInset"/>
          </a:sp3d>
        </p:spPr>
        <p:txBody>
          <a:bodyPr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GB" dirty="0"/>
              <a:t>The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C7F0C-39A2-30CF-3D84-7AC0A0D08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543956" cy="4625609"/>
          </a:xfrm>
        </p:spPr>
        <p:txBody>
          <a:bodyPr>
            <a:normAutofit/>
          </a:bodyPr>
          <a:lstStyle/>
          <a:p>
            <a:r>
              <a:rPr lang="en-GB" sz="3600" b="1" dirty="0"/>
              <a:t>James, the son of Zebedee </a:t>
            </a:r>
          </a:p>
          <a:p>
            <a:r>
              <a:rPr lang="en-GB" sz="3600" b="1" dirty="0"/>
              <a:t>James son of Alphaeus</a:t>
            </a:r>
          </a:p>
          <a:p>
            <a:endParaRPr lang="en-GB" sz="36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7C99D7E-A6D6-7F73-9FAB-6B8FCD11D22D}"/>
              </a:ext>
            </a:extLst>
          </p:cNvPr>
          <p:cNvCxnSpPr/>
          <p:nvPr/>
        </p:nvCxnSpPr>
        <p:spPr>
          <a:xfrm>
            <a:off x="928662" y="2214554"/>
            <a:ext cx="542928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94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FEE97-B3AB-0D8E-36C3-399ED48C9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55D1F-2DE9-D4E4-0FA3-27F1B1544D47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>
              <a:rot lat="0" lon="0" rev="4800000"/>
            </a:lightRig>
          </a:scene3d>
          <a:sp3d>
            <a:bevelT prst="relaxedInset"/>
          </a:sp3d>
        </p:spPr>
        <p:txBody>
          <a:bodyPr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GB" dirty="0"/>
              <a:t>The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00B66-F3FC-7E63-8C18-989BE90A0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543956" cy="4625609"/>
          </a:xfrm>
        </p:spPr>
        <p:txBody>
          <a:bodyPr>
            <a:normAutofit/>
          </a:bodyPr>
          <a:lstStyle/>
          <a:p>
            <a:r>
              <a:rPr lang="en-GB" sz="3600" b="1" dirty="0"/>
              <a:t>James, the son of Zebedee </a:t>
            </a:r>
          </a:p>
          <a:p>
            <a:r>
              <a:rPr lang="en-GB" sz="3600" b="1" dirty="0"/>
              <a:t>James son of Alphaeus</a:t>
            </a:r>
          </a:p>
          <a:p>
            <a:r>
              <a:rPr lang="en-GB" sz="3600" b="1" dirty="0"/>
              <a:t>James, the brother of Jesus </a:t>
            </a:r>
          </a:p>
          <a:p>
            <a:endParaRPr lang="en-GB" sz="36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BB6B80D-6EA9-BFC1-6F09-05423EE531BC}"/>
              </a:ext>
            </a:extLst>
          </p:cNvPr>
          <p:cNvCxnSpPr/>
          <p:nvPr/>
        </p:nvCxnSpPr>
        <p:spPr>
          <a:xfrm>
            <a:off x="928662" y="2214554"/>
            <a:ext cx="542928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91A4D8-7EF8-A28D-BC1B-4DA5C59D0060}"/>
              </a:ext>
            </a:extLst>
          </p:cNvPr>
          <p:cNvCxnSpPr/>
          <p:nvPr/>
        </p:nvCxnSpPr>
        <p:spPr>
          <a:xfrm>
            <a:off x="928662" y="2714620"/>
            <a:ext cx="457203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835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E4371-2EF3-20E6-10A8-0551018B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6BAF5-C146-3DFA-2AE9-F6E7FFAADC90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>
              <a:rot lat="0" lon="0" rev="4800000"/>
            </a:lightRig>
          </a:scene3d>
          <a:sp3d>
            <a:bevelT prst="relaxedInset"/>
          </a:sp3d>
        </p:spPr>
        <p:txBody>
          <a:bodyPr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GB" dirty="0"/>
              <a:t>The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4521F-9389-37D0-4336-08AC146A6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543956" cy="4625609"/>
          </a:xfrm>
        </p:spPr>
        <p:txBody>
          <a:bodyPr>
            <a:normAutofit/>
          </a:bodyPr>
          <a:lstStyle/>
          <a:p>
            <a:r>
              <a:rPr lang="en-GB" sz="3600" b="1" dirty="0"/>
              <a:t>James, the son of Zebedee </a:t>
            </a:r>
          </a:p>
          <a:p>
            <a:r>
              <a:rPr lang="en-GB" sz="3600" b="1" dirty="0"/>
              <a:t>James son of Alphaeus</a:t>
            </a:r>
          </a:p>
          <a:p>
            <a:r>
              <a:rPr lang="en-GB" sz="3600" b="1" dirty="0"/>
              <a:t>James, the brother of Jesus </a:t>
            </a:r>
          </a:p>
          <a:p>
            <a:pPr lvl="1"/>
            <a:r>
              <a:rPr lang="en-GB" sz="3200" dirty="0"/>
              <a:t>A man with a very definite conversion experience - Mark 3:21; Acts 1:14</a:t>
            </a:r>
          </a:p>
          <a:p>
            <a:endParaRPr lang="en-GB" sz="36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0B3017-B541-F55A-9C90-79EBBA8BB392}"/>
              </a:ext>
            </a:extLst>
          </p:cNvPr>
          <p:cNvCxnSpPr/>
          <p:nvPr/>
        </p:nvCxnSpPr>
        <p:spPr>
          <a:xfrm>
            <a:off x="928662" y="2214554"/>
            <a:ext cx="542928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5A206C7-04D3-24F3-6352-6A956B687FE2}"/>
              </a:ext>
            </a:extLst>
          </p:cNvPr>
          <p:cNvCxnSpPr/>
          <p:nvPr/>
        </p:nvCxnSpPr>
        <p:spPr>
          <a:xfrm>
            <a:off x="928662" y="2714620"/>
            <a:ext cx="457203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982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E22A2-F837-6CE8-35A8-6DF938867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868C3-97FC-D4C7-09CA-EEA88D49409B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>
              <a:rot lat="0" lon="0" rev="4800000"/>
            </a:lightRig>
          </a:scene3d>
          <a:sp3d>
            <a:bevelT prst="relaxedInset"/>
          </a:sp3d>
        </p:spPr>
        <p:txBody>
          <a:bodyPr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GB" dirty="0"/>
              <a:t>The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4DEED-8F75-ABFB-7546-F44771BA1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543956" cy="4625609"/>
          </a:xfrm>
        </p:spPr>
        <p:txBody>
          <a:bodyPr>
            <a:normAutofit/>
          </a:bodyPr>
          <a:lstStyle/>
          <a:p>
            <a:r>
              <a:rPr lang="en-GB" sz="3600" b="1" dirty="0"/>
              <a:t>James, the son of Zebedee </a:t>
            </a:r>
          </a:p>
          <a:p>
            <a:r>
              <a:rPr lang="en-GB" sz="3600" b="1" dirty="0"/>
              <a:t>James son of Alphaeus</a:t>
            </a:r>
          </a:p>
          <a:p>
            <a:r>
              <a:rPr lang="en-GB" sz="3600" b="1" dirty="0"/>
              <a:t>James, the brother of Jesus </a:t>
            </a:r>
          </a:p>
          <a:p>
            <a:pPr lvl="1"/>
            <a:r>
              <a:rPr lang="en-GB" sz="3200" dirty="0"/>
              <a:t>A man with a very definite conversion experience - Mark 3:21; Acts 1:14</a:t>
            </a:r>
          </a:p>
          <a:p>
            <a:pPr lvl="1"/>
            <a:r>
              <a:rPr lang="en-GB" sz="3200" dirty="0"/>
              <a:t>He was a humble man – 1:1</a:t>
            </a:r>
          </a:p>
          <a:p>
            <a:endParaRPr lang="en-GB" sz="36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748C690-A6D4-E6D0-2DAC-D97762D952F4}"/>
              </a:ext>
            </a:extLst>
          </p:cNvPr>
          <p:cNvCxnSpPr/>
          <p:nvPr/>
        </p:nvCxnSpPr>
        <p:spPr>
          <a:xfrm>
            <a:off x="928662" y="2214554"/>
            <a:ext cx="542928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E2A3E03-C0AF-DE44-E493-B3D947B6F252}"/>
              </a:ext>
            </a:extLst>
          </p:cNvPr>
          <p:cNvCxnSpPr/>
          <p:nvPr/>
        </p:nvCxnSpPr>
        <p:spPr>
          <a:xfrm>
            <a:off x="928662" y="2714620"/>
            <a:ext cx="457203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04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17CF0-323E-3CB0-8D05-FC7EEDD72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46D50-75BD-6AE2-ECBC-D2AE82FE291A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>
              <a:rot lat="0" lon="0" rev="4800000"/>
            </a:lightRig>
          </a:scene3d>
          <a:sp3d>
            <a:bevelT prst="relaxedInset"/>
          </a:sp3d>
        </p:spPr>
        <p:txBody>
          <a:bodyPr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GB" dirty="0"/>
              <a:t>The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657FF-F6C9-645D-8100-86D9EB9C9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543956" cy="4625609"/>
          </a:xfrm>
        </p:spPr>
        <p:txBody>
          <a:bodyPr>
            <a:normAutofit/>
          </a:bodyPr>
          <a:lstStyle/>
          <a:p>
            <a:r>
              <a:rPr lang="en-GB" sz="3600" b="1" dirty="0"/>
              <a:t>James, the son of Zebedee </a:t>
            </a:r>
          </a:p>
          <a:p>
            <a:r>
              <a:rPr lang="en-GB" sz="3600" b="1" dirty="0"/>
              <a:t>James son of Alphaeus</a:t>
            </a:r>
          </a:p>
          <a:p>
            <a:r>
              <a:rPr lang="en-GB" sz="3600" b="1" dirty="0"/>
              <a:t>James, the brother of Jesus </a:t>
            </a:r>
          </a:p>
          <a:p>
            <a:pPr lvl="1"/>
            <a:r>
              <a:rPr lang="en-GB" sz="3200" dirty="0"/>
              <a:t>A man with a very definite conversion experience - Mark 3:31-35; Acts 1:14</a:t>
            </a:r>
          </a:p>
          <a:p>
            <a:pPr lvl="1"/>
            <a:r>
              <a:rPr lang="en-GB" sz="3200" dirty="0"/>
              <a:t>He was a humble man – 1:1</a:t>
            </a:r>
          </a:p>
          <a:p>
            <a:pPr lvl="1"/>
            <a:r>
              <a:rPr lang="en-GB" sz="3200" dirty="0"/>
              <a:t>A man who knew what he was writing about </a:t>
            </a:r>
          </a:p>
          <a:p>
            <a:endParaRPr lang="en-GB" sz="36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F0A647C-AA0C-0516-657D-CAAC7D5AE4B0}"/>
              </a:ext>
            </a:extLst>
          </p:cNvPr>
          <p:cNvCxnSpPr/>
          <p:nvPr/>
        </p:nvCxnSpPr>
        <p:spPr>
          <a:xfrm>
            <a:off x="928662" y="2214554"/>
            <a:ext cx="542928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F4CFF7E-8C2A-8F95-6FD8-C2B6D1259F54}"/>
              </a:ext>
            </a:extLst>
          </p:cNvPr>
          <p:cNvCxnSpPr/>
          <p:nvPr/>
        </p:nvCxnSpPr>
        <p:spPr>
          <a:xfrm>
            <a:off x="928662" y="2714620"/>
            <a:ext cx="457203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174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  <a:scene3d>
            <a:camera prst="orthographicFront"/>
            <a:lightRig rig="threePt" dir="t">
              <a:rot lat="0" lon="0" rev="4800000"/>
            </a:lightRig>
          </a:scene3d>
          <a:sp3d>
            <a:bevelT w="152400" h="50800" prst="softRound"/>
          </a:sp3d>
        </p:spPr>
        <p:txBody>
          <a:bodyPr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GB" sz="4400" dirty="0"/>
              <a:t>Written to converted Jews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625609"/>
          </a:xfrm>
        </p:spPr>
        <p:txBody>
          <a:bodyPr/>
          <a:lstStyle/>
          <a:p>
            <a:r>
              <a:rPr lang="en-GB" dirty="0"/>
              <a:t>‘</a:t>
            </a:r>
            <a:r>
              <a:rPr lang="en-GB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Scattered</a:t>
            </a:r>
            <a:r>
              <a:rPr lang="en-GB" dirty="0"/>
              <a:t>’ – probably by persecution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rmAutofit fontScale="90000"/>
          </a:bodyPr>
          <a:lstStyle/>
          <a:p>
            <a:r>
              <a:rPr lang="en-GB" dirty="0"/>
              <a:t>Written to encourage spiritual maturity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625609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GB" dirty="0"/>
              <a:t>They were not walking the walk</a:t>
            </a:r>
          </a:p>
          <a:p>
            <a:r>
              <a:rPr lang="en-GB" dirty="0"/>
              <a:t>A common cause – </a:t>
            </a:r>
            <a:r>
              <a:rPr lang="en-GB" i="1" dirty="0"/>
              <a:t>spiritual immaturity</a:t>
            </a:r>
            <a:r>
              <a:rPr lang="en-GB" dirty="0"/>
              <a:t>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234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Corbel</vt:lpstr>
      <vt:lpstr>Wingdings</vt:lpstr>
      <vt:lpstr>Wingdings 2</vt:lpstr>
      <vt:lpstr>Wingdings 3</vt:lpstr>
      <vt:lpstr>Module</vt:lpstr>
      <vt:lpstr>The Letter of James</vt:lpstr>
      <vt:lpstr>The Author</vt:lpstr>
      <vt:lpstr>The Author</vt:lpstr>
      <vt:lpstr>The Author</vt:lpstr>
      <vt:lpstr>The Author</vt:lpstr>
      <vt:lpstr>The Author</vt:lpstr>
      <vt:lpstr>The Author</vt:lpstr>
      <vt:lpstr>Written to converted Jews</vt:lpstr>
      <vt:lpstr>Written to encourage spiritual maturity</vt:lpstr>
      <vt:lpstr>Written to encourage spiritual maturity</vt:lpstr>
      <vt:lpstr>Written to encourage spiritual maturity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Letter of James</dc:title>
  <dc:creator>Church office</dc:creator>
  <cp:lastModifiedBy>Martin Aylett</cp:lastModifiedBy>
  <cp:revision>12</cp:revision>
  <dcterms:created xsi:type="dcterms:W3CDTF">2010-01-03T17:42:45Z</dcterms:created>
  <dcterms:modified xsi:type="dcterms:W3CDTF">2026-01-13T23:43:59Z</dcterms:modified>
</cp:coreProperties>
</file>