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D477-5535-B711-49A7-5D3403B9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2D5DE-35F7-A1EE-1A57-CE0B8D9D6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C0D33-F861-BFEC-80C9-238A2C0A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B065-1FCC-BC8A-1305-F572F057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A01E-6D83-CBB5-3C17-567407B4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6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EACB-D831-3F79-1F38-26B44B09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89459-03CC-D446-77C6-93B646303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AA23-7592-412F-0618-1F8AE9D4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A4C1E-8848-2251-AEC5-01DB483A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B818-A68D-8F43-5EFA-CA978D75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87233-8E42-1256-F8CB-46CA203F0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E5C13-753C-DA7E-348B-5B22EAB1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4314A-21FA-B90F-F3FD-B4220F31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7626-B0AC-1D49-4BF4-DF49781A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28EC1-0F15-24E7-D2AC-DBBB9ABE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1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4815-5B87-5F83-6A48-101853E3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0EAD-D23F-8F79-78B8-747AF9E2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D6F3-4934-63CC-964B-FAEB576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33CD-6898-7F20-AADD-B762AD09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A873-EE80-1627-BAF0-A32E2E4D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A244-6F99-BCFD-AA75-68F6C41E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124A-703C-8798-770C-1B8D69FE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884D5-8689-B5AC-F642-8CD8C2C3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88D56-EB30-B5D8-BAB8-2705E010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0E77-A87B-CDAE-7110-F50389CC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9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9A5A-F14F-15D9-A0F6-51F88574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6248-B18B-155F-36C2-C9AF1AC5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AC3BC-CF6F-2DEF-5E69-6803E5FBE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99CCE-CA94-89F4-1A25-884FF4DA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7D253-7448-FE4A-AD02-4384BDF3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EB129-C6A8-E37C-5564-91DA22A5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E89F-1855-EECB-2998-AD96AA7D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6C19-56CF-98CF-BB0C-51019C1AD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C2FC8-3CFE-3061-6FB6-10194390C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4DA60-DB03-4C88-BA53-D166C29D2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F2CE0-3DDB-D382-36DB-CC19E25F2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2616E-5493-5201-FA8F-C5DD3FA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60235-2751-62D1-6BDB-ED212A4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FE942-E8EB-F677-D8C6-197B4974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1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14BD-B3E1-44A5-2E0D-9EBE780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6AA63-8F99-956A-9169-ECCCBF8A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B889-128B-530D-756F-F0A55437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8F497-6269-C7E8-DA72-79E6185E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1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84102-1CB7-0942-1423-46F756CD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0212B-E656-B8BE-DA2E-57AB6866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D466C-CA12-AF9F-4E23-81B590FF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6FA1-3429-6CD5-AF24-B44E12EC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CC5A-F2D0-A01C-ED01-86F024AE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8A089-9377-E06A-ECEA-61DDAF01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CBFCD-1AB4-031E-E834-BAC5A8F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C6172-6E1E-41FB-2633-7DA6CA24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9D0E-5292-6C24-096F-47D719B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3B8C-DE6C-DF59-6466-44A62519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1713E-455D-E56D-9FF5-8E1F5E8C8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BD7B-66C0-958E-7C54-34686B46A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8E5C2-6833-B2A0-0AE2-EC3453EC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602BC-3325-480C-3756-7870B720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2AB96-536D-D637-8EC2-2A2B560E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C4AD4-06DF-7115-20F3-158F97AF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5045-1FCF-0BC3-3714-3CC40343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12913-6522-5396-03BC-2559617A8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60BB-3B96-4BA0-B9E1-39A5BF2B2D64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F4AB-BD3F-8C06-14D2-F0740578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4BA3-40CF-EFC5-8B23-0E6EA98D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F7BB-357E-4F29-AC65-47A3BF8F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6BEB-5931-C0E1-C4C3-067B0A08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4" y="1137305"/>
            <a:ext cx="9144000" cy="925789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Called or Confused?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9E1E8-BBAF-4319-9F8D-C5ABA41D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4907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Luke 10: 1-4</a:t>
            </a:r>
          </a:p>
        </p:txBody>
      </p:sp>
    </p:spTree>
    <p:extLst>
      <p:ext uri="{BB962C8B-B14F-4D97-AF65-F5344CB8AC3E}">
        <p14:creationId xmlns:p14="http://schemas.microsoft.com/office/powerpoint/2010/main" val="166314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B44B7-4B90-40E9-A47E-8ACFD87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To perform the mission we need to understand the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3AED-3FB3-B959-2019-F0D05AA2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are sent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are not sent in isolation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are sent for a purpose</a:t>
            </a:r>
          </a:p>
        </p:txBody>
      </p:sp>
    </p:spTree>
    <p:extLst>
      <p:ext uri="{BB962C8B-B14F-4D97-AF65-F5344CB8AC3E}">
        <p14:creationId xmlns:p14="http://schemas.microsoft.com/office/powerpoint/2010/main" val="34569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B44B7-4B90-40E9-A47E-8ACFD87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To perform the mission faithfully, we need to…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3AED-3FB3-B959-2019-F0D05AA2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Have the right perspective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Look in the right direction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in the right position</a:t>
            </a:r>
          </a:p>
        </p:txBody>
      </p:sp>
    </p:spTree>
    <p:extLst>
      <p:ext uri="{BB962C8B-B14F-4D97-AF65-F5344CB8AC3E}">
        <p14:creationId xmlns:p14="http://schemas.microsoft.com/office/powerpoint/2010/main" val="3893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B44B7-4B90-40E9-A47E-8ACFD87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What should our attitude be in mission?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3AED-3FB3-B959-2019-F0D05AA2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Attitude of obedience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Attitude of peace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Attitude of trust in God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Attitude of urgency</a:t>
            </a:r>
          </a:p>
        </p:txBody>
      </p:sp>
    </p:spTree>
    <p:extLst>
      <p:ext uri="{BB962C8B-B14F-4D97-AF65-F5344CB8AC3E}">
        <p14:creationId xmlns:p14="http://schemas.microsoft.com/office/powerpoint/2010/main" val="667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6DF2EC-6736-162E-01E9-F2AE620AEF40}"/>
              </a:ext>
            </a:extLst>
          </p:cNvPr>
          <p:cNvSpPr txBox="1"/>
          <p:nvPr/>
        </p:nvSpPr>
        <p:spPr>
          <a:xfrm>
            <a:off x="1294228" y="1859339"/>
            <a:ext cx="9847384" cy="31393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Are we sharing the harvest that Jesus has reaped in our heart?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3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Avenir Next LT Pro Light</vt:lpstr>
      <vt:lpstr>Calibri</vt:lpstr>
      <vt:lpstr>Calibri Light</vt:lpstr>
      <vt:lpstr>Office Theme</vt:lpstr>
      <vt:lpstr>Called or Confused?</vt:lpstr>
      <vt:lpstr>1. To perform the mission we need to understand the mission</vt:lpstr>
      <vt:lpstr>2. To perform the mission faithfully, we need to…</vt:lpstr>
      <vt:lpstr>3. What should our attitude be in mission?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or Confused?</dc:title>
  <dc:creator>Paul Buss</dc:creator>
  <cp:lastModifiedBy>Martin Aylett</cp:lastModifiedBy>
  <cp:revision>1</cp:revision>
  <dcterms:created xsi:type="dcterms:W3CDTF">2022-09-23T12:48:06Z</dcterms:created>
  <dcterms:modified xsi:type="dcterms:W3CDTF">2022-09-26T09:32:52Z</dcterms:modified>
</cp:coreProperties>
</file>